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36" r:id="rId3"/>
    <p:sldId id="348" r:id="rId4"/>
    <p:sldId id="340" r:id="rId5"/>
    <p:sldId id="349" r:id="rId6"/>
    <p:sldId id="350" r:id="rId7"/>
    <p:sldId id="341" r:id="rId8"/>
    <p:sldId id="342" r:id="rId9"/>
    <p:sldId id="351" r:id="rId10"/>
    <p:sldId id="343" r:id="rId11"/>
    <p:sldId id="344" r:id="rId12"/>
    <p:sldId id="345" r:id="rId13"/>
    <p:sldId id="346" r:id="rId14"/>
    <p:sldId id="352" r:id="rId15"/>
    <p:sldId id="347" r:id="rId16"/>
    <p:sldId id="353" r:id="rId17"/>
    <p:sldId id="356" r:id="rId18"/>
    <p:sldId id="358" r:id="rId19"/>
    <p:sldId id="357" r:id="rId20"/>
    <p:sldId id="354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idad" initials="P4" lastIdx="1" clrIdx="0">
    <p:extLst>
      <p:ext uri="{19B8F6BF-5375-455C-9EA6-DF929625EA0E}">
        <p15:presenceInfo xmlns:p15="http://schemas.microsoft.com/office/powerpoint/2012/main" userId="Calid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740E24"/>
    <a:srgbClr val="9D1331"/>
    <a:srgbClr val="7F6000"/>
    <a:srgbClr val="C00000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 autoAdjust="0"/>
    <p:restoredTop sz="92073" autoAdjust="0"/>
  </p:normalViewPr>
  <p:slideViewPr>
    <p:cSldViewPr snapToGrid="0">
      <p:cViewPr>
        <p:scale>
          <a:sx n="88" d="100"/>
          <a:sy n="88" d="100"/>
        </p:scale>
        <p:origin x="1928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9D979-BDC4-4144-B107-EDD83AC97B5D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54750AA-F489-6741-9381-8D2F8D8F062D}">
      <dgm:prSet phldrT="[Texto]" custT="1"/>
      <dgm:spPr/>
      <dgm:t>
        <a:bodyPr/>
        <a:lstStyle/>
        <a:p>
          <a:r>
            <a:rPr lang="es-MX" sz="1200" dirty="0"/>
            <a:t>Secretaría de la función pública</a:t>
          </a:r>
        </a:p>
      </dgm:t>
    </dgm:pt>
    <dgm:pt modelId="{F36BC51D-413D-DA4C-91ED-F589F53E4CC6}" type="parTrans" cxnId="{AC93BEF5-A0A5-8040-93A9-C7DD38F9E21D}">
      <dgm:prSet/>
      <dgm:spPr/>
      <dgm:t>
        <a:bodyPr/>
        <a:lstStyle/>
        <a:p>
          <a:endParaRPr lang="es-MX"/>
        </a:p>
      </dgm:t>
    </dgm:pt>
    <dgm:pt modelId="{78C5EE9C-B7E2-D547-A4AB-591113C4188E}" type="sibTrans" cxnId="{AC93BEF5-A0A5-8040-93A9-C7DD38F9E21D}">
      <dgm:prSet/>
      <dgm:spPr/>
      <dgm:t>
        <a:bodyPr/>
        <a:lstStyle/>
        <a:p>
          <a:endParaRPr lang="es-MX"/>
        </a:p>
      </dgm:t>
    </dgm:pt>
    <dgm:pt modelId="{F6BA2294-C83D-D144-8F5A-D594650A802F}">
      <dgm:prSet phldrT="[Texto]" custT="1"/>
      <dgm:spPr/>
      <dgm:t>
        <a:bodyPr/>
        <a:lstStyle/>
        <a:p>
          <a:r>
            <a:rPr lang="es-MX" sz="1200" dirty="0"/>
            <a:t>Instancias normativas</a:t>
          </a:r>
        </a:p>
      </dgm:t>
    </dgm:pt>
    <dgm:pt modelId="{08F4C06D-1711-BA41-9F04-A10CCCC1C6DB}" type="parTrans" cxnId="{C99AB4FD-DB45-5A40-9EA0-94A9569EAC42}">
      <dgm:prSet/>
      <dgm:spPr/>
      <dgm:t>
        <a:bodyPr/>
        <a:lstStyle/>
        <a:p>
          <a:endParaRPr lang="es-MX"/>
        </a:p>
      </dgm:t>
    </dgm:pt>
    <dgm:pt modelId="{3B807A84-CB68-FF4A-8531-3DF338CBBC45}" type="sibTrans" cxnId="{C99AB4FD-DB45-5A40-9EA0-94A9569EAC42}">
      <dgm:prSet/>
      <dgm:spPr/>
      <dgm:t>
        <a:bodyPr/>
        <a:lstStyle/>
        <a:p>
          <a:endParaRPr lang="es-MX"/>
        </a:p>
      </dgm:t>
    </dgm:pt>
    <dgm:pt modelId="{B49712E8-7A12-6243-928D-0D6B7E991238}">
      <dgm:prSet phldrT="[Texto]" custT="1"/>
      <dgm:spPr/>
      <dgm:t>
        <a:bodyPr/>
        <a:lstStyle/>
        <a:p>
          <a:r>
            <a:rPr lang="es-MX" sz="1200" dirty="0"/>
            <a:t>Oficinas de representa-ción federal</a:t>
          </a:r>
        </a:p>
      </dgm:t>
    </dgm:pt>
    <dgm:pt modelId="{99D2CC0B-0BC3-C243-B033-FD256E27DEFD}" type="parTrans" cxnId="{29041624-6CDB-C741-9265-F5DB99CF2F13}">
      <dgm:prSet/>
      <dgm:spPr/>
      <dgm:t>
        <a:bodyPr/>
        <a:lstStyle/>
        <a:p>
          <a:endParaRPr lang="es-MX"/>
        </a:p>
      </dgm:t>
    </dgm:pt>
    <dgm:pt modelId="{241FC76D-4F71-F346-9009-7D19151BCCBF}" type="sibTrans" cxnId="{29041624-6CDB-C741-9265-F5DB99CF2F13}">
      <dgm:prSet/>
      <dgm:spPr/>
      <dgm:t>
        <a:bodyPr/>
        <a:lstStyle/>
        <a:p>
          <a:endParaRPr lang="es-MX"/>
        </a:p>
      </dgm:t>
    </dgm:pt>
    <dgm:pt modelId="{04E18F44-6C38-AB47-AB2C-9390EA170984}">
      <dgm:prSet phldrT="[Texto]" custT="1"/>
      <dgm:spPr/>
      <dgm:t>
        <a:bodyPr/>
        <a:lstStyle/>
        <a:p>
          <a:r>
            <a:rPr lang="es-MX" sz="1200" dirty="0"/>
            <a:t>Instituciones académicas y organizaciones  de la sociedad civil</a:t>
          </a:r>
        </a:p>
      </dgm:t>
    </dgm:pt>
    <dgm:pt modelId="{5F565DB7-C20E-8A46-B668-38642EA92B42}" type="parTrans" cxnId="{779B4D79-42E7-514E-9402-80FAE25D3E00}">
      <dgm:prSet/>
      <dgm:spPr/>
      <dgm:t>
        <a:bodyPr/>
        <a:lstStyle/>
        <a:p>
          <a:endParaRPr lang="es-MX"/>
        </a:p>
      </dgm:t>
    </dgm:pt>
    <dgm:pt modelId="{16BEA489-DE5E-C34A-99E7-C0CD7B219DD4}" type="sibTrans" cxnId="{779B4D79-42E7-514E-9402-80FAE25D3E00}">
      <dgm:prSet/>
      <dgm:spPr/>
      <dgm:t>
        <a:bodyPr/>
        <a:lstStyle/>
        <a:p>
          <a:endParaRPr lang="es-MX"/>
        </a:p>
      </dgm:t>
    </dgm:pt>
    <dgm:pt modelId="{4A8DD446-FBCC-D64A-BBD6-8A94A145109A}">
      <dgm:prSet phldrT="[Texto]" custT="1"/>
      <dgm:spPr/>
      <dgm:t>
        <a:bodyPr/>
        <a:lstStyle/>
        <a:p>
          <a:r>
            <a:rPr lang="es-MX" sz="1400" dirty="0"/>
            <a:t>Órganos de control</a:t>
          </a:r>
        </a:p>
      </dgm:t>
    </dgm:pt>
    <dgm:pt modelId="{9A3F6E6C-7AD1-2F43-B434-4112B30E44D0}" type="parTrans" cxnId="{D942F276-1561-BB44-A431-DD900B8B7B38}">
      <dgm:prSet/>
      <dgm:spPr/>
      <dgm:t>
        <a:bodyPr/>
        <a:lstStyle/>
        <a:p>
          <a:endParaRPr lang="es-MX"/>
        </a:p>
      </dgm:t>
    </dgm:pt>
    <dgm:pt modelId="{DE0DADF9-038E-5E4D-86BC-5D5705BEB72F}" type="sibTrans" cxnId="{D942F276-1561-BB44-A431-DD900B8B7B38}">
      <dgm:prSet/>
      <dgm:spPr/>
      <dgm:t>
        <a:bodyPr/>
        <a:lstStyle/>
        <a:p>
          <a:endParaRPr lang="es-MX"/>
        </a:p>
      </dgm:t>
    </dgm:pt>
    <dgm:pt modelId="{C5D729F6-4A6E-4F48-91F6-8951CA9821C9}">
      <dgm:prSet custT="1"/>
      <dgm:spPr/>
      <dgm:t>
        <a:bodyPr/>
        <a:lstStyle/>
        <a:p>
          <a:r>
            <a:rPr lang="es-MX" sz="1200" dirty="0"/>
            <a:t>Instancias ejecutoras</a:t>
          </a:r>
        </a:p>
      </dgm:t>
    </dgm:pt>
    <dgm:pt modelId="{F7A1F79D-2572-EC4B-8209-52F6ADB8C0A2}" type="parTrans" cxnId="{E6631033-8EF9-1745-B15C-BBC47D1D61EA}">
      <dgm:prSet/>
      <dgm:spPr/>
      <dgm:t>
        <a:bodyPr/>
        <a:lstStyle/>
        <a:p>
          <a:endParaRPr lang="es-MX"/>
        </a:p>
      </dgm:t>
    </dgm:pt>
    <dgm:pt modelId="{30314D7D-AE51-8D40-87EB-F0619603C6ED}" type="sibTrans" cxnId="{E6631033-8EF9-1745-B15C-BBC47D1D61EA}">
      <dgm:prSet/>
      <dgm:spPr/>
      <dgm:t>
        <a:bodyPr/>
        <a:lstStyle/>
        <a:p>
          <a:endParaRPr lang="es-MX"/>
        </a:p>
      </dgm:t>
    </dgm:pt>
    <dgm:pt modelId="{1F31E5E7-8AB9-A747-939F-8368895E1D86}" type="pres">
      <dgm:prSet presAssocID="{C379D979-BDC4-4144-B107-EDD83AC97B5D}" presName="cycle" presStyleCnt="0">
        <dgm:presLayoutVars>
          <dgm:dir/>
          <dgm:resizeHandles val="exact"/>
        </dgm:presLayoutVars>
      </dgm:prSet>
      <dgm:spPr/>
    </dgm:pt>
    <dgm:pt modelId="{458A52C9-6887-BC40-B821-5B527C43CB77}" type="pres">
      <dgm:prSet presAssocID="{D54750AA-F489-6741-9381-8D2F8D8F062D}" presName="node" presStyleLbl="node1" presStyleIdx="0" presStyleCnt="6">
        <dgm:presLayoutVars>
          <dgm:bulletEnabled val="1"/>
        </dgm:presLayoutVars>
      </dgm:prSet>
      <dgm:spPr/>
    </dgm:pt>
    <dgm:pt modelId="{864D93B2-F96C-D44E-A8A1-AB280D6D35A7}" type="pres">
      <dgm:prSet presAssocID="{78C5EE9C-B7E2-D547-A4AB-591113C4188E}" presName="sibTrans" presStyleLbl="sibTrans2D1" presStyleIdx="0" presStyleCnt="6"/>
      <dgm:spPr/>
    </dgm:pt>
    <dgm:pt modelId="{32B27FCB-2D86-7D48-BB28-DA6B7486166A}" type="pres">
      <dgm:prSet presAssocID="{78C5EE9C-B7E2-D547-A4AB-591113C4188E}" presName="connectorText" presStyleLbl="sibTrans2D1" presStyleIdx="0" presStyleCnt="6"/>
      <dgm:spPr/>
    </dgm:pt>
    <dgm:pt modelId="{710841E5-A45B-8941-B280-D25E5F552905}" type="pres">
      <dgm:prSet presAssocID="{F6BA2294-C83D-D144-8F5A-D594650A802F}" presName="node" presStyleLbl="node1" presStyleIdx="1" presStyleCnt="6">
        <dgm:presLayoutVars>
          <dgm:bulletEnabled val="1"/>
        </dgm:presLayoutVars>
      </dgm:prSet>
      <dgm:spPr/>
    </dgm:pt>
    <dgm:pt modelId="{89576145-491C-1647-8A07-A6EAC15D4F6B}" type="pres">
      <dgm:prSet presAssocID="{3B807A84-CB68-FF4A-8531-3DF338CBBC45}" presName="sibTrans" presStyleLbl="sibTrans2D1" presStyleIdx="1" presStyleCnt="6"/>
      <dgm:spPr/>
    </dgm:pt>
    <dgm:pt modelId="{7CDC7C3F-2864-D04A-AD2A-63C5DCBC3ACB}" type="pres">
      <dgm:prSet presAssocID="{3B807A84-CB68-FF4A-8531-3DF338CBBC45}" presName="connectorText" presStyleLbl="sibTrans2D1" presStyleIdx="1" presStyleCnt="6"/>
      <dgm:spPr/>
    </dgm:pt>
    <dgm:pt modelId="{FC907538-EC88-4B48-AF2B-71B8A79C0672}" type="pres">
      <dgm:prSet presAssocID="{B49712E8-7A12-6243-928D-0D6B7E991238}" presName="node" presStyleLbl="node1" presStyleIdx="2" presStyleCnt="6">
        <dgm:presLayoutVars>
          <dgm:bulletEnabled val="1"/>
        </dgm:presLayoutVars>
      </dgm:prSet>
      <dgm:spPr/>
    </dgm:pt>
    <dgm:pt modelId="{65471FD3-BE01-144F-99FA-A417B0024C59}" type="pres">
      <dgm:prSet presAssocID="{241FC76D-4F71-F346-9009-7D19151BCCBF}" presName="sibTrans" presStyleLbl="sibTrans2D1" presStyleIdx="2" presStyleCnt="6"/>
      <dgm:spPr/>
    </dgm:pt>
    <dgm:pt modelId="{4840913C-233F-654E-94E1-8DA7E9B36948}" type="pres">
      <dgm:prSet presAssocID="{241FC76D-4F71-F346-9009-7D19151BCCBF}" presName="connectorText" presStyleLbl="sibTrans2D1" presStyleIdx="2" presStyleCnt="6"/>
      <dgm:spPr/>
    </dgm:pt>
    <dgm:pt modelId="{6AD362AD-5CAB-014B-9E08-981876AEDF65}" type="pres">
      <dgm:prSet presAssocID="{C5D729F6-4A6E-4F48-91F6-8951CA9821C9}" presName="node" presStyleLbl="node1" presStyleIdx="3" presStyleCnt="6">
        <dgm:presLayoutVars>
          <dgm:bulletEnabled val="1"/>
        </dgm:presLayoutVars>
      </dgm:prSet>
      <dgm:spPr/>
    </dgm:pt>
    <dgm:pt modelId="{4A0ECF47-4F2C-F34E-ADDA-3ED1C46F7A13}" type="pres">
      <dgm:prSet presAssocID="{30314D7D-AE51-8D40-87EB-F0619603C6ED}" presName="sibTrans" presStyleLbl="sibTrans2D1" presStyleIdx="3" presStyleCnt="6"/>
      <dgm:spPr/>
    </dgm:pt>
    <dgm:pt modelId="{0BAC2350-3A9A-564D-95A0-9743B3AC8967}" type="pres">
      <dgm:prSet presAssocID="{30314D7D-AE51-8D40-87EB-F0619603C6ED}" presName="connectorText" presStyleLbl="sibTrans2D1" presStyleIdx="3" presStyleCnt="6"/>
      <dgm:spPr/>
    </dgm:pt>
    <dgm:pt modelId="{93D987ED-9C29-9E4A-8686-FB6FF04AD437}" type="pres">
      <dgm:prSet presAssocID="{04E18F44-6C38-AB47-AB2C-9390EA170984}" presName="node" presStyleLbl="node1" presStyleIdx="4" presStyleCnt="6" custScaleX="124098">
        <dgm:presLayoutVars>
          <dgm:bulletEnabled val="1"/>
        </dgm:presLayoutVars>
      </dgm:prSet>
      <dgm:spPr/>
    </dgm:pt>
    <dgm:pt modelId="{99FC92AB-0B32-BB43-AEB0-D52EBDAFB322}" type="pres">
      <dgm:prSet presAssocID="{16BEA489-DE5E-C34A-99E7-C0CD7B219DD4}" presName="sibTrans" presStyleLbl="sibTrans2D1" presStyleIdx="4" presStyleCnt="6"/>
      <dgm:spPr/>
    </dgm:pt>
    <dgm:pt modelId="{188D6FD1-E839-4244-888C-5E0BC1B93B71}" type="pres">
      <dgm:prSet presAssocID="{16BEA489-DE5E-C34A-99E7-C0CD7B219DD4}" presName="connectorText" presStyleLbl="sibTrans2D1" presStyleIdx="4" presStyleCnt="6"/>
      <dgm:spPr/>
    </dgm:pt>
    <dgm:pt modelId="{BC3C1965-A609-8147-BA12-FBB628D19BA7}" type="pres">
      <dgm:prSet presAssocID="{4A8DD446-FBCC-D64A-BBD6-8A94A145109A}" presName="node" presStyleLbl="node1" presStyleIdx="5" presStyleCnt="6">
        <dgm:presLayoutVars>
          <dgm:bulletEnabled val="1"/>
        </dgm:presLayoutVars>
      </dgm:prSet>
      <dgm:spPr/>
    </dgm:pt>
    <dgm:pt modelId="{091A8930-6BBC-BB44-8469-3786914B01D5}" type="pres">
      <dgm:prSet presAssocID="{DE0DADF9-038E-5E4D-86BC-5D5705BEB72F}" presName="sibTrans" presStyleLbl="sibTrans2D1" presStyleIdx="5" presStyleCnt="6"/>
      <dgm:spPr/>
    </dgm:pt>
    <dgm:pt modelId="{D1A99A6B-1CDB-C043-8558-D120928EB5F4}" type="pres">
      <dgm:prSet presAssocID="{DE0DADF9-038E-5E4D-86BC-5D5705BEB72F}" presName="connectorText" presStyleLbl="sibTrans2D1" presStyleIdx="5" presStyleCnt="6"/>
      <dgm:spPr/>
    </dgm:pt>
  </dgm:ptLst>
  <dgm:cxnLst>
    <dgm:cxn modelId="{97C69D02-5572-4B44-8022-3CC994B712BA}" type="presOf" srcId="{241FC76D-4F71-F346-9009-7D19151BCCBF}" destId="{4840913C-233F-654E-94E1-8DA7E9B36948}" srcOrd="1" destOrd="0" presId="urn:microsoft.com/office/officeart/2005/8/layout/cycle2"/>
    <dgm:cxn modelId="{8323150C-BF6C-0B4E-A884-AB7E3AC233AA}" type="presOf" srcId="{16BEA489-DE5E-C34A-99E7-C0CD7B219DD4}" destId="{99FC92AB-0B32-BB43-AEB0-D52EBDAFB322}" srcOrd="0" destOrd="0" presId="urn:microsoft.com/office/officeart/2005/8/layout/cycle2"/>
    <dgm:cxn modelId="{29041624-6CDB-C741-9265-F5DB99CF2F13}" srcId="{C379D979-BDC4-4144-B107-EDD83AC97B5D}" destId="{B49712E8-7A12-6243-928D-0D6B7E991238}" srcOrd="2" destOrd="0" parTransId="{99D2CC0B-0BC3-C243-B033-FD256E27DEFD}" sibTransId="{241FC76D-4F71-F346-9009-7D19151BCCBF}"/>
    <dgm:cxn modelId="{8F61B22E-9B2C-A645-8D6F-9E51A939DB70}" type="presOf" srcId="{78C5EE9C-B7E2-D547-A4AB-591113C4188E}" destId="{32B27FCB-2D86-7D48-BB28-DA6B7486166A}" srcOrd="1" destOrd="0" presId="urn:microsoft.com/office/officeart/2005/8/layout/cycle2"/>
    <dgm:cxn modelId="{E6631033-8EF9-1745-B15C-BBC47D1D61EA}" srcId="{C379D979-BDC4-4144-B107-EDD83AC97B5D}" destId="{C5D729F6-4A6E-4F48-91F6-8951CA9821C9}" srcOrd="3" destOrd="0" parTransId="{F7A1F79D-2572-EC4B-8209-52F6ADB8C0A2}" sibTransId="{30314D7D-AE51-8D40-87EB-F0619603C6ED}"/>
    <dgm:cxn modelId="{A704713A-ECBD-204C-BEC1-272576731E1B}" type="presOf" srcId="{78C5EE9C-B7E2-D547-A4AB-591113C4188E}" destId="{864D93B2-F96C-D44E-A8A1-AB280D6D35A7}" srcOrd="0" destOrd="0" presId="urn:microsoft.com/office/officeart/2005/8/layout/cycle2"/>
    <dgm:cxn modelId="{079A1946-A8AC-5942-9887-F439F8D8A633}" type="presOf" srcId="{C379D979-BDC4-4144-B107-EDD83AC97B5D}" destId="{1F31E5E7-8AB9-A747-939F-8368895E1D86}" srcOrd="0" destOrd="0" presId="urn:microsoft.com/office/officeart/2005/8/layout/cycle2"/>
    <dgm:cxn modelId="{D942F276-1561-BB44-A431-DD900B8B7B38}" srcId="{C379D979-BDC4-4144-B107-EDD83AC97B5D}" destId="{4A8DD446-FBCC-D64A-BBD6-8A94A145109A}" srcOrd="5" destOrd="0" parTransId="{9A3F6E6C-7AD1-2F43-B434-4112B30E44D0}" sibTransId="{DE0DADF9-038E-5E4D-86BC-5D5705BEB72F}"/>
    <dgm:cxn modelId="{F91F7C78-4859-E144-AAB1-860E749ACCA4}" type="presOf" srcId="{30314D7D-AE51-8D40-87EB-F0619603C6ED}" destId="{0BAC2350-3A9A-564D-95A0-9743B3AC8967}" srcOrd="1" destOrd="0" presId="urn:microsoft.com/office/officeart/2005/8/layout/cycle2"/>
    <dgm:cxn modelId="{779B4D79-42E7-514E-9402-80FAE25D3E00}" srcId="{C379D979-BDC4-4144-B107-EDD83AC97B5D}" destId="{04E18F44-6C38-AB47-AB2C-9390EA170984}" srcOrd="4" destOrd="0" parTransId="{5F565DB7-C20E-8A46-B668-38642EA92B42}" sibTransId="{16BEA489-DE5E-C34A-99E7-C0CD7B219DD4}"/>
    <dgm:cxn modelId="{16F9FF98-03D2-D947-8CA9-1258E80FBE97}" type="presOf" srcId="{F6BA2294-C83D-D144-8F5A-D594650A802F}" destId="{710841E5-A45B-8941-B280-D25E5F552905}" srcOrd="0" destOrd="0" presId="urn:microsoft.com/office/officeart/2005/8/layout/cycle2"/>
    <dgm:cxn modelId="{51416F9E-F83E-7149-BB75-DACBDD19BA25}" type="presOf" srcId="{04E18F44-6C38-AB47-AB2C-9390EA170984}" destId="{93D987ED-9C29-9E4A-8686-FB6FF04AD437}" srcOrd="0" destOrd="0" presId="urn:microsoft.com/office/officeart/2005/8/layout/cycle2"/>
    <dgm:cxn modelId="{7EEACFA3-2E18-644E-B87A-CD69E94A7EF8}" type="presOf" srcId="{16BEA489-DE5E-C34A-99E7-C0CD7B219DD4}" destId="{188D6FD1-E839-4244-888C-5E0BC1B93B71}" srcOrd="1" destOrd="0" presId="urn:microsoft.com/office/officeart/2005/8/layout/cycle2"/>
    <dgm:cxn modelId="{D60EAFC1-811D-1E40-868B-CE5E1D4C17B2}" type="presOf" srcId="{4A8DD446-FBCC-D64A-BBD6-8A94A145109A}" destId="{BC3C1965-A609-8147-BA12-FBB628D19BA7}" srcOrd="0" destOrd="0" presId="urn:microsoft.com/office/officeart/2005/8/layout/cycle2"/>
    <dgm:cxn modelId="{BBABB6C2-FEBC-5446-AEC6-8CAB34D5B798}" type="presOf" srcId="{241FC76D-4F71-F346-9009-7D19151BCCBF}" destId="{65471FD3-BE01-144F-99FA-A417B0024C59}" srcOrd="0" destOrd="0" presId="urn:microsoft.com/office/officeart/2005/8/layout/cycle2"/>
    <dgm:cxn modelId="{4F35A7C9-4CEF-D14F-B360-A0091091FA6B}" type="presOf" srcId="{B49712E8-7A12-6243-928D-0D6B7E991238}" destId="{FC907538-EC88-4B48-AF2B-71B8A79C0672}" srcOrd="0" destOrd="0" presId="urn:microsoft.com/office/officeart/2005/8/layout/cycle2"/>
    <dgm:cxn modelId="{AD4E7CD5-B786-6149-A072-A6424170B12A}" type="presOf" srcId="{DE0DADF9-038E-5E4D-86BC-5D5705BEB72F}" destId="{D1A99A6B-1CDB-C043-8558-D120928EB5F4}" srcOrd="1" destOrd="0" presId="urn:microsoft.com/office/officeart/2005/8/layout/cycle2"/>
    <dgm:cxn modelId="{4D4D19EA-9230-1644-B5F9-7024189A482D}" type="presOf" srcId="{3B807A84-CB68-FF4A-8531-3DF338CBBC45}" destId="{89576145-491C-1647-8A07-A6EAC15D4F6B}" srcOrd="0" destOrd="0" presId="urn:microsoft.com/office/officeart/2005/8/layout/cycle2"/>
    <dgm:cxn modelId="{9F054BEA-2046-244C-8B18-395E8B997E36}" type="presOf" srcId="{3B807A84-CB68-FF4A-8531-3DF338CBBC45}" destId="{7CDC7C3F-2864-D04A-AD2A-63C5DCBC3ACB}" srcOrd="1" destOrd="0" presId="urn:microsoft.com/office/officeart/2005/8/layout/cycle2"/>
    <dgm:cxn modelId="{9DB4C2EB-E918-6349-9C50-CAC5584147E6}" type="presOf" srcId="{C5D729F6-4A6E-4F48-91F6-8951CA9821C9}" destId="{6AD362AD-5CAB-014B-9E08-981876AEDF65}" srcOrd="0" destOrd="0" presId="urn:microsoft.com/office/officeart/2005/8/layout/cycle2"/>
    <dgm:cxn modelId="{486143EE-B27B-F14A-B022-A6C24A777EC3}" type="presOf" srcId="{D54750AA-F489-6741-9381-8D2F8D8F062D}" destId="{458A52C9-6887-BC40-B821-5B527C43CB77}" srcOrd="0" destOrd="0" presId="urn:microsoft.com/office/officeart/2005/8/layout/cycle2"/>
    <dgm:cxn modelId="{E9968AF4-4751-614D-BB5B-A1358FEE7AE1}" type="presOf" srcId="{30314D7D-AE51-8D40-87EB-F0619603C6ED}" destId="{4A0ECF47-4F2C-F34E-ADDA-3ED1C46F7A13}" srcOrd="0" destOrd="0" presId="urn:microsoft.com/office/officeart/2005/8/layout/cycle2"/>
    <dgm:cxn modelId="{AC93BEF5-A0A5-8040-93A9-C7DD38F9E21D}" srcId="{C379D979-BDC4-4144-B107-EDD83AC97B5D}" destId="{D54750AA-F489-6741-9381-8D2F8D8F062D}" srcOrd="0" destOrd="0" parTransId="{F36BC51D-413D-DA4C-91ED-F589F53E4CC6}" sibTransId="{78C5EE9C-B7E2-D547-A4AB-591113C4188E}"/>
    <dgm:cxn modelId="{7D1169F8-8930-D74D-91E4-37B820728A14}" type="presOf" srcId="{DE0DADF9-038E-5E4D-86BC-5D5705BEB72F}" destId="{091A8930-6BBC-BB44-8469-3786914B01D5}" srcOrd="0" destOrd="0" presId="urn:microsoft.com/office/officeart/2005/8/layout/cycle2"/>
    <dgm:cxn modelId="{C99AB4FD-DB45-5A40-9EA0-94A9569EAC42}" srcId="{C379D979-BDC4-4144-B107-EDD83AC97B5D}" destId="{F6BA2294-C83D-D144-8F5A-D594650A802F}" srcOrd="1" destOrd="0" parTransId="{08F4C06D-1711-BA41-9F04-A10CCCC1C6DB}" sibTransId="{3B807A84-CB68-FF4A-8531-3DF338CBBC45}"/>
    <dgm:cxn modelId="{E76BAE55-3677-1E49-90D3-C76DB828AAB7}" type="presParOf" srcId="{1F31E5E7-8AB9-A747-939F-8368895E1D86}" destId="{458A52C9-6887-BC40-B821-5B527C43CB77}" srcOrd="0" destOrd="0" presId="urn:microsoft.com/office/officeart/2005/8/layout/cycle2"/>
    <dgm:cxn modelId="{C67B414E-E339-5546-956A-FB01FE809697}" type="presParOf" srcId="{1F31E5E7-8AB9-A747-939F-8368895E1D86}" destId="{864D93B2-F96C-D44E-A8A1-AB280D6D35A7}" srcOrd="1" destOrd="0" presId="urn:microsoft.com/office/officeart/2005/8/layout/cycle2"/>
    <dgm:cxn modelId="{CFA3695A-CC97-514D-9FE6-C656489D8195}" type="presParOf" srcId="{864D93B2-F96C-D44E-A8A1-AB280D6D35A7}" destId="{32B27FCB-2D86-7D48-BB28-DA6B7486166A}" srcOrd="0" destOrd="0" presId="urn:microsoft.com/office/officeart/2005/8/layout/cycle2"/>
    <dgm:cxn modelId="{140AC7BA-732C-334C-A903-BE6C2416918F}" type="presParOf" srcId="{1F31E5E7-8AB9-A747-939F-8368895E1D86}" destId="{710841E5-A45B-8941-B280-D25E5F552905}" srcOrd="2" destOrd="0" presId="urn:microsoft.com/office/officeart/2005/8/layout/cycle2"/>
    <dgm:cxn modelId="{DDA87E14-55D4-8841-9AB0-4F48D8972BC8}" type="presParOf" srcId="{1F31E5E7-8AB9-A747-939F-8368895E1D86}" destId="{89576145-491C-1647-8A07-A6EAC15D4F6B}" srcOrd="3" destOrd="0" presId="urn:microsoft.com/office/officeart/2005/8/layout/cycle2"/>
    <dgm:cxn modelId="{7F6EB9D6-E96E-9746-9869-0EEFA81211AB}" type="presParOf" srcId="{89576145-491C-1647-8A07-A6EAC15D4F6B}" destId="{7CDC7C3F-2864-D04A-AD2A-63C5DCBC3ACB}" srcOrd="0" destOrd="0" presId="urn:microsoft.com/office/officeart/2005/8/layout/cycle2"/>
    <dgm:cxn modelId="{A4B2AD7B-0AC7-034C-8430-53C8980A6B5B}" type="presParOf" srcId="{1F31E5E7-8AB9-A747-939F-8368895E1D86}" destId="{FC907538-EC88-4B48-AF2B-71B8A79C0672}" srcOrd="4" destOrd="0" presId="urn:microsoft.com/office/officeart/2005/8/layout/cycle2"/>
    <dgm:cxn modelId="{C50D73D8-FCB5-5741-BA86-F39804231D5C}" type="presParOf" srcId="{1F31E5E7-8AB9-A747-939F-8368895E1D86}" destId="{65471FD3-BE01-144F-99FA-A417B0024C59}" srcOrd="5" destOrd="0" presId="urn:microsoft.com/office/officeart/2005/8/layout/cycle2"/>
    <dgm:cxn modelId="{14E0C972-2B5B-A449-984E-4C5DA0C77416}" type="presParOf" srcId="{65471FD3-BE01-144F-99FA-A417B0024C59}" destId="{4840913C-233F-654E-94E1-8DA7E9B36948}" srcOrd="0" destOrd="0" presId="urn:microsoft.com/office/officeart/2005/8/layout/cycle2"/>
    <dgm:cxn modelId="{7D756D2D-B172-4E43-B51C-9E8B05F83E0A}" type="presParOf" srcId="{1F31E5E7-8AB9-A747-939F-8368895E1D86}" destId="{6AD362AD-5CAB-014B-9E08-981876AEDF65}" srcOrd="6" destOrd="0" presId="urn:microsoft.com/office/officeart/2005/8/layout/cycle2"/>
    <dgm:cxn modelId="{94733F0E-7D37-3D4E-B82C-03A02B0154D1}" type="presParOf" srcId="{1F31E5E7-8AB9-A747-939F-8368895E1D86}" destId="{4A0ECF47-4F2C-F34E-ADDA-3ED1C46F7A13}" srcOrd="7" destOrd="0" presId="urn:microsoft.com/office/officeart/2005/8/layout/cycle2"/>
    <dgm:cxn modelId="{7E4CEF23-3F60-5348-96C6-C5BE3F0395F5}" type="presParOf" srcId="{4A0ECF47-4F2C-F34E-ADDA-3ED1C46F7A13}" destId="{0BAC2350-3A9A-564D-95A0-9743B3AC8967}" srcOrd="0" destOrd="0" presId="urn:microsoft.com/office/officeart/2005/8/layout/cycle2"/>
    <dgm:cxn modelId="{021C811F-CE4C-A947-AAA4-E16230F62E04}" type="presParOf" srcId="{1F31E5E7-8AB9-A747-939F-8368895E1D86}" destId="{93D987ED-9C29-9E4A-8686-FB6FF04AD437}" srcOrd="8" destOrd="0" presId="urn:microsoft.com/office/officeart/2005/8/layout/cycle2"/>
    <dgm:cxn modelId="{7262A17F-628C-6149-ACA8-C96602D5E9D1}" type="presParOf" srcId="{1F31E5E7-8AB9-A747-939F-8368895E1D86}" destId="{99FC92AB-0B32-BB43-AEB0-D52EBDAFB322}" srcOrd="9" destOrd="0" presId="urn:microsoft.com/office/officeart/2005/8/layout/cycle2"/>
    <dgm:cxn modelId="{DF72BC06-CA05-FD4E-B825-75B1D94A74F8}" type="presParOf" srcId="{99FC92AB-0B32-BB43-AEB0-D52EBDAFB322}" destId="{188D6FD1-E839-4244-888C-5E0BC1B93B71}" srcOrd="0" destOrd="0" presId="urn:microsoft.com/office/officeart/2005/8/layout/cycle2"/>
    <dgm:cxn modelId="{E3081795-FE30-EA4A-9EBD-987B26390F86}" type="presParOf" srcId="{1F31E5E7-8AB9-A747-939F-8368895E1D86}" destId="{BC3C1965-A609-8147-BA12-FBB628D19BA7}" srcOrd="10" destOrd="0" presId="urn:microsoft.com/office/officeart/2005/8/layout/cycle2"/>
    <dgm:cxn modelId="{ED81ECC8-5B8D-AB48-997C-DD0CC1C5E12A}" type="presParOf" srcId="{1F31E5E7-8AB9-A747-939F-8368895E1D86}" destId="{091A8930-6BBC-BB44-8469-3786914B01D5}" srcOrd="11" destOrd="0" presId="urn:microsoft.com/office/officeart/2005/8/layout/cycle2"/>
    <dgm:cxn modelId="{FE94E8A5-40F7-494F-8B5B-DD84C2CB6BD8}" type="presParOf" srcId="{091A8930-6BBC-BB44-8469-3786914B01D5}" destId="{D1A99A6B-1CDB-C043-8558-D120928EB5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FB727-0DDD-D441-9244-6D7FBA580FCA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BB3A50F-9829-4A46-B605-25827A3F49D7}">
      <dgm:prSet phldrT="[Texto]"/>
      <dgm:spPr/>
      <dgm:t>
        <a:bodyPr/>
        <a:lstStyle/>
        <a:p>
          <a:r>
            <a:rPr lang="es-MX" dirty="0"/>
            <a:t>1</a:t>
          </a:r>
        </a:p>
      </dgm:t>
    </dgm:pt>
    <dgm:pt modelId="{9F6903DB-ABB3-904F-A240-7258D3CF2176}" type="parTrans" cxnId="{89E95DEB-E062-D74E-976A-AA27A2060A28}">
      <dgm:prSet/>
      <dgm:spPr/>
      <dgm:t>
        <a:bodyPr/>
        <a:lstStyle/>
        <a:p>
          <a:endParaRPr lang="es-MX"/>
        </a:p>
      </dgm:t>
    </dgm:pt>
    <dgm:pt modelId="{CFB4D5F8-A513-F348-9466-93E6E2D1FEF4}" type="sibTrans" cxnId="{89E95DEB-E062-D74E-976A-AA27A2060A28}">
      <dgm:prSet/>
      <dgm:spPr/>
      <dgm:t>
        <a:bodyPr/>
        <a:lstStyle/>
        <a:p>
          <a:endParaRPr lang="es-MX"/>
        </a:p>
      </dgm:t>
    </dgm:pt>
    <dgm:pt modelId="{EC6E9A0E-9616-604A-8B4D-2108A08A6F4F}">
      <dgm:prSet phldrT="[Texto]"/>
      <dgm:spPr/>
      <dgm:t>
        <a:bodyPr/>
        <a:lstStyle/>
        <a:p>
          <a:r>
            <a:rPr lang="es-MX" dirty="0"/>
            <a:t>Ley general de Desarrollo Social</a:t>
          </a:r>
        </a:p>
      </dgm:t>
    </dgm:pt>
    <dgm:pt modelId="{447C7114-56B3-2745-8AC7-0C520739AF32}" type="parTrans" cxnId="{11E32FA1-8C52-1F4B-B951-7696A4966085}">
      <dgm:prSet/>
      <dgm:spPr/>
      <dgm:t>
        <a:bodyPr/>
        <a:lstStyle/>
        <a:p>
          <a:endParaRPr lang="es-MX"/>
        </a:p>
      </dgm:t>
    </dgm:pt>
    <dgm:pt modelId="{747FD6B2-C272-5445-A2A7-5EAFAD464A36}" type="sibTrans" cxnId="{11E32FA1-8C52-1F4B-B951-7696A4966085}">
      <dgm:prSet/>
      <dgm:spPr/>
      <dgm:t>
        <a:bodyPr/>
        <a:lstStyle/>
        <a:p>
          <a:endParaRPr lang="es-MX"/>
        </a:p>
      </dgm:t>
    </dgm:pt>
    <dgm:pt modelId="{171F455B-8ADD-6B46-AB6C-D6B67BA44B82}">
      <dgm:prSet phldrT="[Texto]"/>
      <dgm:spPr/>
      <dgm:t>
        <a:bodyPr/>
        <a:lstStyle/>
        <a:p>
          <a:r>
            <a:rPr lang="es-MX" dirty="0"/>
            <a:t>2</a:t>
          </a:r>
        </a:p>
      </dgm:t>
    </dgm:pt>
    <dgm:pt modelId="{DDDDE109-7651-484D-89AA-6BE00BCD9ECC}" type="parTrans" cxnId="{465D6AEA-E66E-9648-BE67-C1234E151ADA}">
      <dgm:prSet/>
      <dgm:spPr/>
      <dgm:t>
        <a:bodyPr/>
        <a:lstStyle/>
        <a:p>
          <a:endParaRPr lang="es-MX"/>
        </a:p>
      </dgm:t>
    </dgm:pt>
    <dgm:pt modelId="{1B9AE044-965A-F045-A11D-18AE0B39CF02}" type="sibTrans" cxnId="{465D6AEA-E66E-9648-BE67-C1234E151ADA}">
      <dgm:prSet/>
      <dgm:spPr/>
      <dgm:t>
        <a:bodyPr/>
        <a:lstStyle/>
        <a:p>
          <a:endParaRPr lang="es-MX"/>
        </a:p>
      </dgm:t>
    </dgm:pt>
    <dgm:pt modelId="{07A04207-C1A3-7A48-ACA3-D4AD09BE72E7}">
      <dgm:prSet phldrT="[Texto]"/>
      <dgm:spPr/>
      <dgm:t>
        <a:bodyPr/>
        <a:lstStyle/>
        <a:p>
          <a:r>
            <a:rPr lang="es-MX" dirty="0"/>
            <a:t>Reglamento de la Ley general de Desarrollo Social</a:t>
          </a:r>
        </a:p>
      </dgm:t>
    </dgm:pt>
    <dgm:pt modelId="{6B44F4B0-3369-AE47-A7E0-01705B712428}" type="parTrans" cxnId="{2D0F31AC-531E-2848-9D66-0F3263E58CE6}">
      <dgm:prSet/>
      <dgm:spPr/>
      <dgm:t>
        <a:bodyPr/>
        <a:lstStyle/>
        <a:p>
          <a:endParaRPr lang="es-MX"/>
        </a:p>
      </dgm:t>
    </dgm:pt>
    <dgm:pt modelId="{90671DF7-25E8-F94A-AB4A-DB4CA12F1DD6}" type="sibTrans" cxnId="{2D0F31AC-531E-2848-9D66-0F3263E58CE6}">
      <dgm:prSet/>
      <dgm:spPr/>
      <dgm:t>
        <a:bodyPr/>
        <a:lstStyle/>
        <a:p>
          <a:endParaRPr lang="es-MX"/>
        </a:p>
      </dgm:t>
    </dgm:pt>
    <dgm:pt modelId="{5F4FB6A7-9DCE-2846-9DB8-821029532F6B}">
      <dgm:prSet phldrT="[Texto]"/>
      <dgm:spPr/>
      <dgm:t>
        <a:bodyPr/>
        <a:lstStyle/>
        <a:p>
          <a:r>
            <a:rPr lang="es-MX" dirty="0"/>
            <a:t>3</a:t>
          </a:r>
        </a:p>
      </dgm:t>
    </dgm:pt>
    <dgm:pt modelId="{3CAD0927-6E5E-EF42-86AF-006B7F55DA29}" type="parTrans" cxnId="{24230B31-8751-A047-87BE-9DDA69AA66DB}">
      <dgm:prSet/>
      <dgm:spPr/>
      <dgm:t>
        <a:bodyPr/>
        <a:lstStyle/>
        <a:p>
          <a:endParaRPr lang="es-MX"/>
        </a:p>
      </dgm:t>
    </dgm:pt>
    <dgm:pt modelId="{75B12113-0F5D-E941-9B19-80AEA5BD3EF1}" type="sibTrans" cxnId="{24230B31-8751-A047-87BE-9DDA69AA66DB}">
      <dgm:prSet/>
      <dgm:spPr/>
      <dgm:t>
        <a:bodyPr/>
        <a:lstStyle/>
        <a:p>
          <a:endParaRPr lang="es-MX"/>
        </a:p>
      </dgm:t>
    </dgm:pt>
    <dgm:pt modelId="{D41099DF-77E3-8544-9CA7-A40CAC49A108}">
      <dgm:prSet phldrT="[Texto]"/>
      <dgm:spPr/>
      <dgm:t>
        <a:bodyPr/>
        <a:lstStyle/>
        <a:p>
          <a:r>
            <a:rPr lang="es-MX" dirty="0"/>
            <a:t>Lineamientos para la promoción y operación de contraloría social en los programas federales de desarrollo social</a:t>
          </a:r>
        </a:p>
      </dgm:t>
    </dgm:pt>
    <dgm:pt modelId="{34913FEF-9E54-204C-BA92-AC239019769A}" type="parTrans" cxnId="{34A4F804-C9E1-D24A-8536-A88404643526}">
      <dgm:prSet/>
      <dgm:spPr/>
      <dgm:t>
        <a:bodyPr/>
        <a:lstStyle/>
        <a:p>
          <a:endParaRPr lang="es-MX"/>
        </a:p>
      </dgm:t>
    </dgm:pt>
    <dgm:pt modelId="{04A73449-AAE9-CB48-B04F-20DD8D3BC857}" type="sibTrans" cxnId="{34A4F804-C9E1-D24A-8536-A88404643526}">
      <dgm:prSet/>
      <dgm:spPr/>
      <dgm:t>
        <a:bodyPr/>
        <a:lstStyle/>
        <a:p>
          <a:endParaRPr lang="es-MX"/>
        </a:p>
      </dgm:t>
    </dgm:pt>
    <dgm:pt modelId="{B23370F6-A8EE-D047-81E4-2A1474A8F36B}">
      <dgm:prSet/>
      <dgm:spPr/>
      <dgm:t>
        <a:bodyPr/>
        <a:lstStyle/>
        <a:p>
          <a:r>
            <a:rPr lang="es-MX" dirty="0"/>
            <a:t>4</a:t>
          </a:r>
        </a:p>
      </dgm:t>
    </dgm:pt>
    <dgm:pt modelId="{B157A3ED-628F-8D4C-BC61-D0FE94FD0393}" type="parTrans" cxnId="{94969069-F330-1D49-95B2-86D5B4F45297}">
      <dgm:prSet/>
      <dgm:spPr/>
      <dgm:t>
        <a:bodyPr/>
        <a:lstStyle/>
        <a:p>
          <a:endParaRPr lang="es-MX"/>
        </a:p>
      </dgm:t>
    </dgm:pt>
    <dgm:pt modelId="{C66B73FE-D8F9-E042-9712-4F4BD8FF8011}" type="sibTrans" cxnId="{94969069-F330-1D49-95B2-86D5B4F45297}">
      <dgm:prSet/>
      <dgm:spPr/>
      <dgm:t>
        <a:bodyPr/>
        <a:lstStyle/>
        <a:p>
          <a:endParaRPr lang="es-MX"/>
        </a:p>
      </dgm:t>
    </dgm:pt>
    <dgm:pt modelId="{BB897321-0623-6D44-82D3-AAA3D134E2F8}">
      <dgm:prSet/>
      <dgm:spPr/>
      <dgm:t>
        <a:bodyPr/>
        <a:lstStyle/>
        <a:p>
          <a:r>
            <a:rPr lang="es-MX" dirty="0"/>
            <a:t>5</a:t>
          </a:r>
        </a:p>
      </dgm:t>
    </dgm:pt>
    <dgm:pt modelId="{7152BC81-4702-DB46-8BB7-2B2A266F5385}" type="parTrans" cxnId="{4ACC483F-B09B-9D43-8B93-57C0655425A1}">
      <dgm:prSet/>
      <dgm:spPr/>
      <dgm:t>
        <a:bodyPr/>
        <a:lstStyle/>
        <a:p>
          <a:endParaRPr lang="es-MX"/>
        </a:p>
      </dgm:t>
    </dgm:pt>
    <dgm:pt modelId="{6E382418-79ED-8E4B-A9A8-44D672320640}" type="sibTrans" cxnId="{4ACC483F-B09B-9D43-8B93-57C0655425A1}">
      <dgm:prSet/>
      <dgm:spPr/>
      <dgm:t>
        <a:bodyPr/>
        <a:lstStyle/>
        <a:p>
          <a:endParaRPr lang="es-MX"/>
        </a:p>
      </dgm:t>
    </dgm:pt>
    <dgm:pt modelId="{325EFC26-0B03-5149-B723-7AB71227F380}">
      <dgm:prSet phldrT="[Texto]"/>
      <dgm:spPr/>
      <dgm:t>
        <a:bodyPr/>
        <a:lstStyle/>
        <a:p>
          <a:r>
            <a:rPr lang="es-MX" dirty="0"/>
            <a:t>Estrategia MARCO</a:t>
          </a:r>
        </a:p>
      </dgm:t>
    </dgm:pt>
    <dgm:pt modelId="{DC9CBBA4-83B6-AD4D-AC7D-ACFD7F2C8387}" type="parTrans" cxnId="{629D08FB-3975-1846-9175-BA7E2EBDFFA8}">
      <dgm:prSet/>
      <dgm:spPr/>
      <dgm:t>
        <a:bodyPr/>
        <a:lstStyle/>
        <a:p>
          <a:endParaRPr lang="es-MX"/>
        </a:p>
      </dgm:t>
    </dgm:pt>
    <dgm:pt modelId="{A5BB08F6-1C17-1747-87D6-29F4ABE863E9}" type="sibTrans" cxnId="{629D08FB-3975-1846-9175-BA7E2EBDFFA8}">
      <dgm:prSet/>
      <dgm:spPr/>
      <dgm:t>
        <a:bodyPr/>
        <a:lstStyle/>
        <a:p>
          <a:endParaRPr lang="es-MX"/>
        </a:p>
      </dgm:t>
    </dgm:pt>
    <dgm:pt modelId="{982B9ABD-C203-7A48-B767-10262AA8B138}">
      <dgm:prSet phldrT="[Texto]"/>
      <dgm:spPr/>
      <dgm:t>
        <a:bodyPr/>
        <a:lstStyle/>
        <a:p>
          <a:r>
            <a:rPr lang="es-MX" dirty="0"/>
            <a:t>Reglamento Interior de la Secretaría de la Función Pública</a:t>
          </a:r>
        </a:p>
      </dgm:t>
    </dgm:pt>
    <dgm:pt modelId="{7C3D02A0-0A6E-384B-839D-F0F1D5248DE4}" type="parTrans" cxnId="{27154383-9672-9348-84B2-E670FB88ACA6}">
      <dgm:prSet/>
      <dgm:spPr/>
      <dgm:t>
        <a:bodyPr/>
        <a:lstStyle/>
        <a:p>
          <a:endParaRPr lang="es-MX"/>
        </a:p>
      </dgm:t>
    </dgm:pt>
    <dgm:pt modelId="{0C3087DA-29E6-674B-8A57-8C89815B8681}" type="sibTrans" cxnId="{27154383-9672-9348-84B2-E670FB88ACA6}">
      <dgm:prSet/>
      <dgm:spPr/>
      <dgm:t>
        <a:bodyPr/>
        <a:lstStyle/>
        <a:p>
          <a:endParaRPr lang="es-MX"/>
        </a:p>
      </dgm:t>
    </dgm:pt>
    <dgm:pt modelId="{0D651F07-8DE6-6947-AF2F-9B13ACE3230D}" type="pres">
      <dgm:prSet presAssocID="{AADFB727-0DDD-D441-9244-6D7FBA580FCA}" presName="linearFlow" presStyleCnt="0">
        <dgm:presLayoutVars>
          <dgm:dir/>
          <dgm:animLvl val="lvl"/>
          <dgm:resizeHandles val="exact"/>
        </dgm:presLayoutVars>
      </dgm:prSet>
      <dgm:spPr/>
    </dgm:pt>
    <dgm:pt modelId="{25BBE903-8E37-F741-A4F7-BE48C1C1BCE6}" type="pres">
      <dgm:prSet presAssocID="{ABB3A50F-9829-4A46-B605-25827A3F49D7}" presName="composite" presStyleCnt="0"/>
      <dgm:spPr/>
    </dgm:pt>
    <dgm:pt modelId="{2B94616F-E214-204E-976B-B25A12D9C8BB}" type="pres">
      <dgm:prSet presAssocID="{ABB3A50F-9829-4A46-B605-25827A3F49D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ACF8C41-650A-FD48-A486-E7D2E2CD971B}" type="pres">
      <dgm:prSet presAssocID="{ABB3A50F-9829-4A46-B605-25827A3F49D7}" presName="descendantText" presStyleLbl="alignAcc1" presStyleIdx="0" presStyleCnt="5">
        <dgm:presLayoutVars>
          <dgm:bulletEnabled val="1"/>
        </dgm:presLayoutVars>
      </dgm:prSet>
      <dgm:spPr/>
    </dgm:pt>
    <dgm:pt modelId="{5843E7B6-A488-7E46-A773-6716BD107818}" type="pres">
      <dgm:prSet presAssocID="{CFB4D5F8-A513-F348-9466-93E6E2D1FEF4}" presName="sp" presStyleCnt="0"/>
      <dgm:spPr/>
    </dgm:pt>
    <dgm:pt modelId="{A676AAB8-FEA1-5244-8030-03ABBF5D3DBA}" type="pres">
      <dgm:prSet presAssocID="{171F455B-8ADD-6B46-AB6C-D6B67BA44B82}" presName="composite" presStyleCnt="0"/>
      <dgm:spPr/>
    </dgm:pt>
    <dgm:pt modelId="{414CE349-F721-1248-96AB-9E75BDB4D268}" type="pres">
      <dgm:prSet presAssocID="{171F455B-8ADD-6B46-AB6C-D6B67BA44B82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9FC15A1-4C35-CA48-AF74-9BE0F502F910}" type="pres">
      <dgm:prSet presAssocID="{171F455B-8ADD-6B46-AB6C-D6B67BA44B82}" presName="descendantText" presStyleLbl="alignAcc1" presStyleIdx="1" presStyleCnt="5">
        <dgm:presLayoutVars>
          <dgm:bulletEnabled val="1"/>
        </dgm:presLayoutVars>
      </dgm:prSet>
      <dgm:spPr/>
    </dgm:pt>
    <dgm:pt modelId="{50242044-CB4B-1142-A4E9-7725DF2F98E3}" type="pres">
      <dgm:prSet presAssocID="{1B9AE044-965A-F045-A11D-18AE0B39CF02}" presName="sp" presStyleCnt="0"/>
      <dgm:spPr/>
    </dgm:pt>
    <dgm:pt modelId="{B094A719-B926-0D47-BB2B-A8F007831A81}" type="pres">
      <dgm:prSet presAssocID="{5F4FB6A7-9DCE-2846-9DB8-821029532F6B}" presName="composite" presStyleCnt="0"/>
      <dgm:spPr/>
    </dgm:pt>
    <dgm:pt modelId="{DA583C1F-6E4D-BB43-B422-585852C19D38}" type="pres">
      <dgm:prSet presAssocID="{5F4FB6A7-9DCE-2846-9DB8-821029532F6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D4BDD0F-A56A-0A44-92EB-66BF53DDBA7C}" type="pres">
      <dgm:prSet presAssocID="{5F4FB6A7-9DCE-2846-9DB8-821029532F6B}" presName="descendantText" presStyleLbl="alignAcc1" presStyleIdx="2" presStyleCnt="5">
        <dgm:presLayoutVars>
          <dgm:bulletEnabled val="1"/>
        </dgm:presLayoutVars>
      </dgm:prSet>
      <dgm:spPr/>
    </dgm:pt>
    <dgm:pt modelId="{79C34211-E63E-1447-91CC-7BEF42CC9745}" type="pres">
      <dgm:prSet presAssocID="{75B12113-0F5D-E941-9B19-80AEA5BD3EF1}" presName="sp" presStyleCnt="0"/>
      <dgm:spPr/>
    </dgm:pt>
    <dgm:pt modelId="{A6D78062-29F4-7E40-B94F-8DF8429EAC8F}" type="pres">
      <dgm:prSet presAssocID="{B23370F6-A8EE-D047-81E4-2A1474A8F36B}" presName="composite" presStyleCnt="0"/>
      <dgm:spPr/>
    </dgm:pt>
    <dgm:pt modelId="{32A7226E-2CF3-CC47-8CF2-E4402FDBD364}" type="pres">
      <dgm:prSet presAssocID="{B23370F6-A8EE-D047-81E4-2A1474A8F36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47FFBD97-2A51-C149-9913-D493E6929C06}" type="pres">
      <dgm:prSet presAssocID="{B23370F6-A8EE-D047-81E4-2A1474A8F36B}" presName="descendantText" presStyleLbl="alignAcc1" presStyleIdx="3" presStyleCnt="5">
        <dgm:presLayoutVars>
          <dgm:bulletEnabled val="1"/>
        </dgm:presLayoutVars>
      </dgm:prSet>
      <dgm:spPr/>
    </dgm:pt>
    <dgm:pt modelId="{798AA00A-9375-3945-BC41-7C472B2C10F8}" type="pres">
      <dgm:prSet presAssocID="{C66B73FE-D8F9-E042-9712-4F4BD8FF8011}" presName="sp" presStyleCnt="0"/>
      <dgm:spPr/>
    </dgm:pt>
    <dgm:pt modelId="{F6F6178E-DCED-7646-B0C9-002656803A7D}" type="pres">
      <dgm:prSet presAssocID="{BB897321-0623-6D44-82D3-AAA3D134E2F8}" presName="composite" presStyleCnt="0"/>
      <dgm:spPr/>
    </dgm:pt>
    <dgm:pt modelId="{00703BC3-7CDC-B442-9C5D-35FBF95B7B67}" type="pres">
      <dgm:prSet presAssocID="{BB897321-0623-6D44-82D3-AAA3D134E2F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B8E8A2D-2986-2448-A7C5-AFF30EB1DE13}" type="pres">
      <dgm:prSet presAssocID="{BB897321-0623-6D44-82D3-AAA3D134E2F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4A4F804-C9E1-D24A-8536-A88404643526}" srcId="{5F4FB6A7-9DCE-2846-9DB8-821029532F6B}" destId="{D41099DF-77E3-8544-9CA7-A40CAC49A108}" srcOrd="0" destOrd="0" parTransId="{34913FEF-9E54-204C-BA92-AC239019769A}" sibTransId="{04A73449-AAE9-CB48-B04F-20DD8D3BC857}"/>
    <dgm:cxn modelId="{9D186610-9782-F041-8442-AFF88D3C0A86}" type="presOf" srcId="{171F455B-8ADD-6B46-AB6C-D6B67BA44B82}" destId="{414CE349-F721-1248-96AB-9E75BDB4D268}" srcOrd="0" destOrd="0" presId="urn:microsoft.com/office/officeart/2005/8/layout/chevron2"/>
    <dgm:cxn modelId="{24230B31-8751-A047-87BE-9DDA69AA66DB}" srcId="{AADFB727-0DDD-D441-9244-6D7FBA580FCA}" destId="{5F4FB6A7-9DCE-2846-9DB8-821029532F6B}" srcOrd="2" destOrd="0" parTransId="{3CAD0927-6E5E-EF42-86AF-006B7F55DA29}" sibTransId="{75B12113-0F5D-E941-9B19-80AEA5BD3EF1}"/>
    <dgm:cxn modelId="{63BF2F32-77C5-DB42-9818-C980CEE3CAAC}" type="presOf" srcId="{ABB3A50F-9829-4A46-B605-25827A3F49D7}" destId="{2B94616F-E214-204E-976B-B25A12D9C8BB}" srcOrd="0" destOrd="0" presId="urn:microsoft.com/office/officeart/2005/8/layout/chevron2"/>
    <dgm:cxn modelId="{4ACC483F-B09B-9D43-8B93-57C0655425A1}" srcId="{AADFB727-0DDD-D441-9244-6D7FBA580FCA}" destId="{BB897321-0623-6D44-82D3-AAA3D134E2F8}" srcOrd="4" destOrd="0" parTransId="{7152BC81-4702-DB46-8BB7-2B2A266F5385}" sibTransId="{6E382418-79ED-8E4B-A9A8-44D672320640}"/>
    <dgm:cxn modelId="{6E87D543-3B78-9D4E-968F-5F746CEAE3FD}" type="presOf" srcId="{D41099DF-77E3-8544-9CA7-A40CAC49A108}" destId="{6D4BDD0F-A56A-0A44-92EB-66BF53DDBA7C}" srcOrd="0" destOrd="0" presId="urn:microsoft.com/office/officeart/2005/8/layout/chevron2"/>
    <dgm:cxn modelId="{8445DC52-863B-A646-9FE4-8674A54CE9F8}" type="presOf" srcId="{AADFB727-0DDD-D441-9244-6D7FBA580FCA}" destId="{0D651F07-8DE6-6947-AF2F-9B13ACE3230D}" srcOrd="0" destOrd="0" presId="urn:microsoft.com/office/officeart/2005/8/layout/chevron2"/>
    <dgm:cxn modelId="{94969069-F330-1D49-95B2-86D5B4F45297}" srcId="{AADFB727-0DDD-D441-9244-6D7FBA580FCA}" destId="{B23370F6-A8EE-D047-81E4-2A1474A8F36B}" srcOrd="3" destOrd="0" parTransId="{B157A3ED-628F-8D4C-BC61-D0FE94FD0393}" sibTransId="{C66B73FE-D8F9-E042-9712-4F4BD8FF8011}"/>
    <dgm:cxn modelId="{36499A7B-E167-9946-8AB9-249364152FF8}" type="presOf" srcId="{325EFC26-0B03-5149-B723-7AB71227F380}" destId="{47FFBD97-2A51-C149-9913-D493E6929C06}" srcOrd="0" destOrd="0" presId="urn:microsoft.com/office/officeart/2005/8/layout/chevron2"/>
    <dgm:cxn modelId="{27154383-9672-9348-84B2-E670FB88ACA6}" srcId="{BB897321-0623-6D44-82D3-AAA3D134E2F8}" destId="{982B9ABD-C203-7A48-B767-10262AA8B138}" srcOrd="0" destOrd="0" parTransId="{7C3D02A0-0A6E-384B-839D-F0F1D5248DE4}" sibTransId="{0C3087DA-29E6-674B-8A57-8C89815B8681}"/>
    <dgm:cxn modelId="{39F66F84-B16A-1044-9CC9-2CFACDF33F93}" type="presOf" srcId="{5F4FB6A7-9DCE-2846-9DB8-821029532F6B}" destId="{DA583C1F-6E4D-BB43-B422-585852C19D38}" srcOrd="0" destOrd="0" presId="urn:microsoft.com/office/officeart/2005/8/layout/chevron2"/>
    <dgm:cxn modelId="{2A6ECE88-178A-F041-B03E-AE5DF5D964D1}" type="presOf" srcId="{B23370F6-A8EE-D047-81E4-2A1474A8F36B}" destId="{32A7226E-2CF3-CC47-8CF2-E4402FDBD364}" srcOrd="0" destOrd="0" presId="urn:microsoft.com/office/officeart/2005/8/layout/chevron2"/>
    <dgm:cxn modelId="{C13BCE89-64BF-0846-991D-B9CD5259709F}" type="presOf" srcId="{BB897321-0623-6D44-82D3-AAA3D134E2F8}" destId="{00703BC3-7CDC-B442-9C5D-35FBF95B7B67}" srcOrd="0" destOrd="0" presId="urn:microsoft.com/office/officeart/2005/8/layout/chevron2"/>
    <dgm:cxn modelId="{691C5F9B-CC2F-0343-BDF5-343D6F62D125}" type="presOf" srcId="{982B9ABD-C203-7A48-B767-10262AA8B138}" destId="{9B8E8A2D-2986-2448-A7C5-AFF30EB1DE13}" srcOrd="0" destOrd="0" presId="urn:microsoft.com/office/officeart/2005/8/layout/chevron2"/>
    <dgm:cxn modelId="{11E32FA1-8C52-1F4B-B951-7696A4966085}" srcId="{ABB3A50F-9829-4A46-B605-25827A3F49D7}" destId="{EC6E9A0E-9616-604A-8B4D-2108A08A6F4F}" srcOrd="0" destOrd="0" parTransId="{447C7114-56B3-2745-8AC7-0C520739AF32}" sibTransId="{747FD6B2-C272-5445-A2A7-5EAFAD464A36}"/>
    <dgm:cxn modelId="{1ED88AA4-60BB-D54D-9E90-EBF6503F7872}" type="presOf" srcId="{07A04207-C1A3-7A48-ACA3-D4AD09BE72E7}" destId="{39FC15A1-4C35-CA48-AF74-9BE0F502F910}" srcOrd="0" destOrd="0" presId="urn:microsoft.com/office/officeart/2005/8/layout/chevron2"/>
    <dgm:cxn modelId="{2D0F31AC-531E-2848-9D66-0F3263E58CE6}" srcId="{171F455B-8ADD-6B46-AB6C-D6B67BA44B82}" destId="{07A04207-C1A3-7A48-ACA3-D4AD09BE72E7}" srcOrd="0" destOrd="0" parTransId="{6B44F4B0-3369-AE47-A7E0-01705B712428}" sibTransId="{90671DF7-25E8-F94A-AB4A-DB4CA12F1DD6}"/>
    <dgm:cxn modelId="{465D6AEA-E66E-9648-BE67-C1234E151ADA}" srcId="{AADFB727-0DDD-D441-9244-6D7FBA580FCA}" destId="{171F455B-8ADD-6B46-AB6C-D6B67BA44B82}" srcOrd="1" destOrd="0" parTransId="{DDDDE109-7651-484D-89AA-6BE00BCD9ECC}" sibTransId="{1B9AE044-965A-F045-A11D-18AE0B39CF02}"/>
    <dgm:cxn modelId="{89E95DEB-E062-D74E-976A-AA27A2060A28}" srcId="{AADFB727-0DDD-D441-9244-6D7FBA580FCA}" destId="{ABB3A50F-9829-4A46-B605-25827A3F49D7}" srcOrd="0" destOrd="0" parTransId="{9F6903DB-ABB3-904F-A240-7258D3CF2176}" sibTransId="{CFB4D5F8-A513-F348-9466-93E6E2D1FEF4}"/>
    <dgm:cxn modelId="{2E15A4FA-C920-FA4D-9CCC-8A53F73FA9DA}" type="presOf" srcId="{EC6E9A0E-9616-604A-8B4D-2108A08A6F4F}" destId="{3ACF8C41-650A-FD48-A486-E7D2E2CD971B}" srcOrd="0" destOrd="0" presId="urn:microsoft.com/office/officeart/2005/8/layout/chevron2"/>
    <dgm:cxn modelId="{629D08FB-3975-1846-9175-BA7E2EBDFFA8}" srcId="{B23370F6-A8EE-D047-81E4-2A1474A8F36B}" destId="{325EFC26-0B03-5149-B723-7AB71227F380}" srcOrd="0" destOrd="0" parTransId="{DC9CBBA4-83B6-AD4D-AC7D-ACFD7F2C8387}" sibTransId="{A5BB08F6-1C17-1747-87D6-29F4ABE863E9}"/>
    <dgm:cxn modelId="{3F7B2B6F-F8C7-1048-8DF0-5422E69F3AE4}" type="presParOf" srcId="{0D651F07-8DE6-6947-AF2F-9B13ACE3230D}" destId="{25BBE903-8E37-F741-A4F7-BE48C1C1BCE6}" srcOrd="0" destOrd="0" presId="urn:microsoft.com/office/officeart/2005/8/layout/chevron2"/>
    <dgm:cxn modelId="{B229DA61-8A96-8244-AFAF-1F7A5482D214}" type="presParOf" srcId="{25BBE903-8E37-F741-A4F7-BE48C1C1BCE6}" destId="{2B94616F-E214-204E-976B-B25A12D9C8BB}" srcOrd="0" destOrd="0" presId="urn:microsoft.com/office/officeart/2005/8/layout/chevron2"/>
    <dgm:cxn modelId="{C0B8E468-F820-AF4A-BB42-ECFAB4C7053D}" type="presParOf" srcId="{25BBE903-8E37-F741-A4F7-BE48C1C1BCE6}" destId="{3ACF8C41-650A-FD48-A486-E7D2E2CD971B}" srcOrd="1" destOrd="0" presId="urn:microsoft.com/office/officeart/2005/8/layout/chevron2"/>
    <dgm:cxn modelId="{A20FA6A3-3619-574E-9C4F-B804B9DE8527}" type="presParOf" srcId="{0D651F07-8DE6-6947-AF2F-9B13ACE3230D}" destId="{5843E7B6-A488-7E46-A773-6716BD107818}" srcOrd="1" destOrd="0" presId="urn:microsoft.com/office/officeart/2005/8/layout/chevron2"/>
    <dgm:cxn modelId="{3F335C0B-D6A4-A348-98E5-8C5B87B2F4F0}" type="presParOf" srcId="{0D651F07-8DE6-6947-AF2F-9B13ACE3230D}" destId="{A676AAB8-FEA1-5244-8030-03ABBF5D3DBA}" srcOrd="2" destOrd="0" presId="urn:microsoft.com/office/officeart/2005/8/layout/chevron2"/>
    <dgm:cxn modelId="{AEF8E624-093A-624B-9DFE-3E7E0DFFD55C}" type="presParOf" srcId="{A676AAB8-FEA1-5244-8030-03ABBF5D3DBA}" destId="{414CE349-F721-1248-96AB-9E75BDB4D268}" srcOrd="0" destOrd="0" presId="urn:microsoft.com/office/officeart/2005/8/layout/chevron2"/>
    <dgm:cxn modelId="{8B539938-0CC1-5443-928F-33AED0A97C6E}" type="presParOf" srcId="{A676AAB8-FEA1-5244-8030-03ABBF5D3DBA}" destId="{39FC15A1-4C35-CA48-AF74-9BE0F502F910}" srcOrd="1" destOrd="0" presId="urn:microsoft.com/office/officeart/2005/8/layout/chevron2"/>
    <dgm:cxn modelId="{725F6875-EEFF-7B45-A3C2-B2D329905B20}" type="presParOf" srcId="{0D651F07-8DE6-6947-AF2F-9B13ACE3230D}" destId="{50242044-CB4B-1142-A4E9-7725DF2F98E3}" srcOrd="3" destOrd="0" presId="urn:microsoft.com/office/officeart/2005/8/layout/chevron2"/>
    <dgm:cxn modelId="{EC860884-B4D6-DA4B-B6F3-1997BBFE6C96}" type="presParOf" srcId="{0D651F07-8DE6-6947-AF2F-9B13ACE3230D}" destId="{B094A719-B926-0D47-BB2B-A8F007831A81}" srcOrd="4" destOrd="0" presId="urn:microsoft.com/office/officeart/2005/8/layout/chevron2"/>
    <dgm:cxn modelId="{CDED480F-D82C-EA42-ACE9-603906213FFD}" type="presParOf" srcId="{B094A719-B926-0D47-BB2B-A8F007831A81}" destId="{DA583C1F-6E4D-BB43-B422-585852C19D38}" srcOrd="0" destOrd="0" presId="urn:microsoft.com/office/officeart/2005/8/layout/chevron2"/>
    <dgm:cxn modelId="{CC59B7B9-05B1-924A-9600-D93A1C1D1CBA}" type="presParOf" srcId="{B094A719-B926-0D47-BB2B-A8F007831A81}" destId="{6D4BDD0F-A56A-0A44-92EB-66BF53DDBA7C}" srcOrd="1" destOrd="0" presId="urn:microsoft.com/office/officeart/2005/8/layout/chevron2"/>
    <dgm:cxn modelId="{F097DDD2-0488-004C-A16E-7C2D2AD17CA1}" type="presParOf" srcId="{0D651F07-8DE6-6947-AF2F-9B13ACE3230D}" destId="{79C34211-E63E-1447-91CC-7BEF42CC9745}" srcOrd="5" destOrd="0" presId="urn:microsoft.com/office/officeart/2005/8/layout/chevron2"/>
    <dgm:cxn modelId="{51F7B8DB-D5D8-5E4A-A676-0C21277B6EA4}" type="presParOf" srcId="{0D651F07-8DE6-6947-AF2F-9B13ACE3230D}" destId="{A6D78062-29F4-7E40-B94F-8DF8429EAC8F}" srcOrd="6" destOrd="0" presId="urn:microsoft.com/office/officeart/2005/8/layout/chevron2"/>
    <dgm:cxn modelId="{0E1FC5DA-2C3B-3D42-A38D-16273C76647E}" type="presParOf" srcId="{A6D78062-29F4-7E40-B94F-8DF8429EAC8F}" destId="{32A7226E-2CF3-CC47-8CF2-E4402FDBD364}" srcOrd="0" destOrd="0" presId="urn:microsoft.com/office/officeart/2005/8/layout/chevron2"/>
    <dgm:cxn modelId="{BC9EFFA7-B77B-BF43-BD1F-33839C79B707}" type="presParOf" srcId="{A6D78062-29F4-7E40-B94F-8DF8429EAC8F}" destId="{47FFBD97-2A51-C149-9913-D493E6929C06}" srcOrd="1" destOrd="0" presId="urn:microsoft.com/office/officeart/2005/8/layout/chevron2"/>
    <dgm:cxn modelId="{0F4422CA-1CD1-7445-A39D-7AF5AF155F48}" type="presParOf" srcId="{0D651F07-8DE6-6947-AF2F-9B13ACE3230D}" destId="{798AA00A-9375-3945-BC41-7C472B2C10F8}" srcOrd="7" destOrd="0" presId="urn:microsoft.com/office/officeart/2005/8/layout/chevron2"/>
    <dgm:cxn modelId="{BD999178-F2FC-E549-A56D-B40B5A86E414}" type="presParOf" srcId="{0D651F07-8DE6-6947-AF2F-9B13ACE3230D}" destId="{F6F6178E-DCED-7646-B0C9-002656803A7D}" srcOrd="8" destOrd="0" presId="urn:microsoft.com/office/officeart/2005/8/layout/chevron2"/>
    <dgm:cxn modelId="{E9CB94FD-1221-D649-AB07-A5F51C17B5F3}" type="presParOf" srcId="{F6F6178E-DCED-7646-B0C9-002656803A7D}" destId="{00703BC3-7CDC-B442-9C5D-35FBF95B7B67}" srcOrd="0" destOrd="0" presId="urn:microsoft.com/office/officeart/2005/8/layout/chevron2"/>
    <dgm:cxn modelId="{34C51A57-A23D-A04C-9755-B0D372AA77C3}" type="presParOf" srcId="{F6F6178E-DCED-7646-B0C9-002656803A7D}" destId="{9B8E8A2D-2986-2448-A7C5-AFF30EB1D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BC67F-9990-CB42-950E-C8CE25A2E2E9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BEAFF12-1D8B-DB42-817A-CA76FF102BCF}">
      <dgm:prSet phldrT="[Texto]"/>
      <dgm:spPr/>
      <dgm:t>
        <a:bodyPr/>
        <a:lstStyle/>
        <a:p>
          <a:r>
            <a:rPr lang="es-MX" dirty="0"/>
            <a:t>Responsable CS</a:t>
          </a:r>
        </a:p>
      </dgm:t>
    </dgm:pt>
    <dgm:pt modelId="{A5689EC4-EC53-5340-8134-A85E550B8F22}" type="parTrans" cxnId="{5FFA900A-F62F-3F49-88D6-573DAA3F731C}">
      <dgm:prSet/>
      <dgm:spPr/>
      <dgm:t>
        <a:bodyPr/>
        <a:lstStyle/>
        <a:p>
          <a:endParaRPr lang="es-MX"/>
        </a:p>
      </dgm:t>
    </dgm:pt>
    <dgm:pt modelId="{6E1FF9D9-BD52-B84C-9377-55FB39E2F79E}" type="sibTrans" cxnId="{5FFA900A-F62F-3F49-88D6-573DAA3F731C}">
      <dgm:prSet/>
      <dgm:spPr/>
      <dgm:t>
        <a:bodyPr/>
        <a:lstStyle/>
        <a:p>
          <a:endParaRPr lang="es-MX"/>
        </a:p>
      </dgm:t>
    </dgm:pt>
    <dgm:pt modelId="{81953995-5E07-1C48-AD1A-E1B007ADEF49}">
      <dgm:prSet phldrT="[Texto]"/>
      <dgm:spPr/>
      <dgm:t>
        <a:bodyPr/>
        <a:lstStyle/>
        <a:p>
          <a:r>
            <a:rPr lang="es-MX" dirty="0"/>
            <a:t>Difusión de la información</a:t>
          </a:r>
        </a:p>
      </dgm:t>
    </dgm:pt>
    <dgm:pt modelId="{59EA90F9-2BBB-0449-9559-79968F15D8FE}" type="parTrans" cxnId="{B29372DB-EE26-3641-856C-D4E8C5FB7712}">
      <dgm:prSet/>
      <dgm:spPr/>
      <dgm:t>
        <a:bodyPr/>
        <a:lstStyle/>
        <a:p>
          <a:endParaRPr lang="es-MX"/>
        </a:p>
      </dgm:t>
    </dgm:pt>
    <dgm:pt modelId="{CC356ABE-65C0-8745-A6CC-D24020DEDB64}" type="sibTrans" cxnId="{B29372DB-EE26-3641-856C-D4E8C5FB7712}">
      <dgm:prSet/>
      <dgm:spPr/>
      <dgm:t>
        <a:bodyPr/>
        <a:lstStyle/>
        <a:p>
          <a:endParaRPr lang="es-MX"/>
        </a:p>
      </dgm:t>
    </dgm:pt>
    <dgm:pt modelId="{D8C48232-94CA-5143-BACE-348471DD0B45}">
      <dgm:prSet phldrT="[Texto]"/>
      <dgm:spPr/>
      <dgm:t>
        <a:bodyPr/>
        <a:lstStyle/>
        <a:p>
          <a:r>
            <a:rPr lang="es-MX" dirty="0"/>
            <a:t>Conformación del comité de CS</a:t>
          </a:r>
        </a:p>
      </dgm:t>
    </dgm:pt>
    <dgm:pt modelId="{1C7C8963-AF65-7642-858F-BED1C8C7FCB5}" type="parTrans" cxnId="{7AE629EC-31B5-9B44-820C-62DB906D5F7A}">
      <dgm:prSet/>
      <dgm:spPr/>
      <dgm:t>
        <a:bodyPr/>
        <a:lstStyle/>
        <a:p>
          <a:endParaRPr lang="es-MX"/>
        </a:p>
      </dgm:t>
    </dgm:pt>
    <dgm:pt modelId="{3EF56CC4-E98D-2D47-84A6-1B06BF9C4335}" type="sibTrans" cxnId="{7AE629EC-31B5-9B44-820C-62DB906D5F7A}">
      <dgm:prSet/>
      <dgm:spPr/>
      <dgm:t>
        <a:bodyPr/>
        <a:lstStyle/>
        <a:p>
          <a:endParaRPr lang="es-MX"/>
        </a:p>
      </dgm:t>
    </dgm:pt>
    <dgm:pt modelId="{F831CA27-CE4A-3541-80C8-9609209B5424}">
      <dgm:prSet phldrT="[Texto]"/>
      <dgm:spPr/>
      <dgm:t>
        <a:bodyPr/>
        <a:lstStyle/>
        <a:p>
          <a:r>
            <a:rPr lang="es-MX" dirty="0"/>
            <a:t>Captación, atención de quejas, denuncias y/o sugerencias</a:t>
          </a:r>
        </a:p>
      </dgm:t>
    </dgm:pt>
    <dgm:pt modelId="{015FE9C5-42C3-074F-9DB0-01D18B6A9E97}" type="parTrans" cxnId="{F14D3D0A-AE40-F346-8D6A-F28A892047DE}">
      <dgm:prSet/>
      <dgm:spPr/>
      <dgm:t>
        <a:bodyPr/>
        <a:lstStyle/>
        <a:p>
          <a:endParaRPr lang="es-MX"/>
        </a:p>
      </dgm:t>
    </dgm:pt>
    <dgm:pt modelId="{E3674265-B753-6049-AC7E-1290E3BCFF50}" type="sibTrans" cxnId="{F14D3D0A-AE40-F346-8D6A-F28A892047DE}">
      <dgm:prSet/>
      <dgm:spPr/>
      <dgm:t>
        <a:bodyPr/>
        <a:lstStyle/>
        <a:p>
          <a:endParaRPr lang="es-MX"/>
        </a:p>
      </dgm:t>
    </dgm:pt>
    <dgm:pt modelId="{A7E0E91B-17D4-4D45-8E18-6A1FDA05ED15}">
      <dgm:prSet phldrT="[Texto]"/>
      <dgm:spPr/>
      <dgm:t>
        <a:bodyPr/>
        <a:lstStyle/>
        <a:p>
          <a:r>
            <a:rPr lang="es-MX" dirty="0"/>
            <a:t>Capacitación y asesoría</a:t>
          </a:r>
        </a:p>
      </dgm:t>
    </dgm:pt>
    <dgm:pt modelId="{0B6A69D6-F884-284A-B7B9-857998C45571}" type="parTrans" cxnId="{9F231589-89B7-404B-BCF4-FC656A86DEFE}">
      <dgm:prSet/>
      <dgm:spPr/>
      <dgm:t>
        <a:bodyPr/>
        <a:lstStyle/>
        <a:p>
          <a:endParaRPr lang="es-MX"/>
        </a:p>
      </dgm:t>
    </dgm:pt>
    <dgm:pt modelId="{643618A2-27DA-2648-A690-9CAECA1EDDDE}" type="sibTrans" cxnId="{9F231589-89B7-404B-BCF4-FC656A86DEFE}">
      <dgm:prSet/>
      <dgm:spPr/>
      <dgm:t>
        <a:bodyPr/>
        <a:lstStyle/>
        <a:p>
          <a:endParaRPr lang="es-MX"/>
        </a:p>
      </dgm:t>
    </dgm:pt>
    <dgm:pt modelId="{74310939-B887-114E-964A-8A9FD718EFC9}">
      <dgm:prSet phldrT="[Texto]"/>
      <dgm:spPr/>
      <dgm:t>
        <a:bodyPr/>
        <a:lstStyle/>
        <a:p>
          <a:r>
            <a:rPr lang="es-MX" dirty="0"/>
            <a:t>Recopilación de los informes de los comités de CS</a:t>
          </a:r>
        </a:p>
      </dgm:t>
    </dgm:pt>
    <dgm:pt modelId="{C97C9CC5-8D19-B44E-8169-6C9BF386AD81}" type="parTrans" cxnId="{1F0257F8-D01B-AC40-B698-24C46F58D907}">
      <dgm:prSet/>
      <dgm:spPr/>
      <dgm:t>
        <a:bodyPr/>
        <a:lstStyle/>
        <a:p>
          <a:endParaRPr lang="es-MX"/>
        </a:p>
      </dgm:t>
    </dgm:pt>
    <dgm:pt modelId="{62C5680A-3330-574E-9167-D1730C390A76}" type="sibTrans" cxnId="{1F0257F8-D01B-AC40-B698-24C46F58D907}">
      <dgm:prSet/>
      <dgm:spPr/>
      <dgm:t>
        <a:bodyPr/>
        <a:lstStyle/>
        <a:p>
          <a:endParaRPr lang="es-MX"/>
        </a:p>
      </dgm:t>
    </dgm:pt>
    <dgm:pt modelId="{ACCF10E7-542A-1848-A5B3-264B0D8E1A5C}">
      <dgm:prSet phldrT="[Texto]"/>
      <dgm:spPr/>
      <dgm:t>
        <a:bodyPr/>
        <a:lstStyle/>
        <a:p>
          <a:r>
            <a:rPr lang="es-MX" dirty="0"/>
            <a:t>Registro en el SIGS einforme de resultados</a:t>
          </a:r>
        </a:p>
      </dgm:t>
    </dgm:pt>
    <dgm:pt modelId="{A0D609CD-5C84-5047-AC3F-59A79869CAD7}" type="parTrans" cxnId="{51AE7A4F-D417-654C-BAA0-2EFDAF34B836}">
      <dgm:prSet/>
      <dgm:spPr/>
      <dgm:t>
        <a:bodyPr/>
        <a:lstStyle/>
        <a:p>
          <a:endParaRPr lang="es-MX"/>
        </a:p>
      </dgm:t>
    </dgm:pt>
    <dgm:pt modelId="{214C2CAA-8CEE-7049-9140-A2116BEE3E50}" type="sibTrans" cxnId="{51AE7A4F-D417-654C-BAA0-2EFDAF34B836}">
      <dgm:prSet/>
      <dgm:spPr/>
      <dgm:t>
        <a:bodyPr/>
        <a:lstStyle/>
        <a:p>
          <a:endParaRPr lang="es-MX"/>
        </a:p>
      </dgm:t>
    </dgm:pt>
    <dgm:pt modelId="{34D58B86-1384-1F44-A06F-2C1EAF148B19}" type="pres">
      <dgm:prSet presAssocID="{8EDBC67F-9990-CB42-950E-C8CE25A2E2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475F90-3ADA-F14E-ABC0-E5800B9D352D}" type="pres">
      <dgm:prSet presAssocID="{1BEAFF12-1D8B-DB42-817A-CA76FF102BCF}" presName="hierRoot1" presStyleCnt="0">
        <dgm:presLayoutVars>
          <dgm:hierBranch val="init"/>
        </dgm:presLayoutVars>
      </dgm:prSet>
      <dgm:spPr/>
    </dgm:pt>
    <dgm:pt modelId="{F58B19FE-FF7D-5946-9A83-489345FF6D4A}" type="pres">
      <dgm:prSet presAssocID="{1BEAFF12-1D8B-DB42-817A-CA76FF102BCF}" presName="rootComposite1" presStyleCnt="0"/>
      <dgm:spPr/>
    </dgm:pt>
    <dgm:pt modelId="{ACC93D31-0836-244C-A99D-CB3D3ECA7B4A}" type="pres">
      <dgm:prSet presAssocID="{1BEAFF12-1D8B-DB42-817A-CA76FF102BCF}" presName="rootText1" presStyleLbl="node0" presStyleIdx="0" presStyleCnt="1">
        <dgm:presLayoutVars>
          <dgm:chPref val="3"/>
        </dgm:presLayoutVars>
      </dgm:prSet>
      <dgm:spPr/>
    </dgm:pt>
    <dgm:pt modelId="{B114D2A2-6158-A348-870E-1F6A29312E01}" type="pres">
      <dgm:prSet presAssocID="{1BEAFF12-1D8B-DB42-817A-CA76FF102BCF}" presName="rootConnector1" presStyleLbl="node1" presStyleIdx="0" presStyleCnt="0"/>
      <dgm:spPr/>
    </dgm:pt>
    <dgm:pt modelId="{F607C7C8-316C-1A49-9CB0-7F14C7EF201B}" type="pres">
      <dgm:prSet presAssocID="{1BEAFF12-1D8B-DB42-817A-CA76FF102BCF}" presName="hierChild2" presStyleCnt="0"/>
      <dgm:spPr/>
    </dgm:pt>
    <dgm:pt modelId="{177DB719-CB55-0C40-8E87-68FF3EBAD22D}" type="pres">
      <dgm:prSet presAssocID="{59EA90F9-2BBB-0449-9559-79968F15D8FE}" presName="Name64" presStyleLbl="parChTrans1D2" presStyleIdx="0" presStyleCnt="6"/>
      <dgm:spPr/>
    </dgm:pt>
    <dgm:pt modelId="{A8047DD7-ED29-F74F-BAB4-87354F9E5B74}" type="pres">
      <dgm:prSet presAssocID="{81953995-5E07-1C48-AD1A-E1B007ADEF49}" presName="hierRoot2" presStyleCnt="0">
        <dgm:presLayoutVars>
          <dgm:hierBranch val="init"/>
        </dgm:presLayoutVars>
      </dgm:prSet>
      <dgm:spPr/>
    </dgm:pt>
    <dgm:pt modelId="{69FFBF0B-E1FF-A844-A153-3522EC816C3E}" type="pres">
      <dgm:prSet presAssocID="{81953995-5E07-1C48-AD1A-E1B007ADEF49}" presName="rootComposite" presStyleCnt="0"/>
      <dgm:spPr/>
    </dgm:pt>
    <dgm:pt modelId="{2FF5A0E3-F08E-CA4D-A1F7-9B5CBD57ECD0}" type="pres">
      <dgm:prSet presAssocID="{81953995-5E07-1C48-AD1A-E1B007ADEF49}" presName="rootText" presStyleLbl="node2" presStyleIdx="0" presStyleCnt="6">
        <dgm:presLayoutVars>
          <dgm:chPref val="3"/>
        </dgm:presLayoutVars>
      </dgm:prSet>
      <dgm:spPr/>
    </dgm:pt>
    <dgm:pt modelId="{1D6916AD-F2F4-F84D-8694-479FF801ED34}" type="pres">
      <dgm:prSet presAssocID="{81953995-5E07-1C48-AD1A-E1B007ADEF49}" presName="rootConnector" presStyleLbl="node2" presStyleIdx="0" presStyleCnt="6"/>
      <dgm:spPr/>
    </dgm:pt>
    <dgm:pt modelId="{FD57589D-2981-8146-8435-86D8F3B5BDA3}" type="pres">
      <dgm:prSet presAssocID="{81953995-5E07-1C48-AD1A-E1B007ADEF49}" presName="hierChild4" presStyleCnt="0"/>
      <dgm:spPr/>
    </dgm:pt>
    <dgm:pt modelId="{B992C8B2-667B-6344-8B90-46A3F3D85C56}" type="pres">
      <dgm:prSet presAssocID="{81953995-5E07-1C48-AD1A-E1B007ADEF49}" presName="hierChild5" presStyleCnt="0"/>
      <dgm:spPr/>
    </dgm:pt>
    <dgm:pt modelId="{5C9FC0CD-A003-D74B-A1CF-00FA2853544E}" type="pres">
      <dgm:prSet presAssocID="{1C7C8963-AF65-7642-858F-BED1C8C7FCB5}" presName="Name64" presStyleLbl="parChTrans1D2" presStyleIdx="1" presStyleCnt="6"/>
      <dgm:spPr/>
    </dgm:pt>
    <dgm:pt modelId="{E5D5DF0F-DF94-F54F-9446-4F0F6B703C49}" type="pres">
      <dgm:prSet presAssocID="{D8C48232-94CA-5143-BACE-348471DD0B45}" presName="hierRoot2" presStyleCnt="0">
        <dgm:presLayoutVars>
          <dgm:hierBranch val="init"/>
        </dgm:presLayoutVars>
      </dgm:prSet>
      <dgm:spPr/>
    </dgm:pt>
    <dgm:pt modelId="{165F2ADE-934B-8C41-8561-9DD35ED5DFC8}" type="pres">
      <dgm:prSet presAssocID="{D8C48232-94CA-5143-BACE-348471DD0B45}" presName="rootComposite" presStyleCnt="0"/>
      <dgm:spPr/>
    </dgm:pt>
    <dgm:pt modelId="{D68821E7-6562-CA45-98CA-660FE72F272F}" type="pres">
      <dgm:prSet presAssocID="{D8C48232-94CA-5143-BACE-348471DD0B45}" presName="rootText" presStyleLbl="node2" presStyleIdx="1" presStyleCnt="6">
        <dgm:presLayoutVars>
          <dgm:chPref val="3"/>
        </dgm:presLayoutVars>
      </dgm:prSet>
      <dgm:spPr/>
    </dgm:pt>
    <dgm:pt modelId="{0585D908-044F-9A4F-89A5-583A81270A0E}" type="pres">
      <dgm:prSet presAssocID="{D8C48232-94CA-5143-BACE-348471DD0B45}" presName="rootConnector" presStyleLbl="node2" presStyleIdx="1" presStyleCnt="6"/>
      <dgm:spPr/>
    </dgm:pt>
    <dgm:pt modelId="{7398BFB5-F935-6043-BE0C-B7354645B33B}" type="pres">
      <dgm:prSet presAssocID="{D8C48232-94CA-5143-BACE-348471DD0B45}" presName="hierChild4" presStyleCnt="0"/>
      <dgm:spPr/>
    </dgm:pt>
    <dgm:pt modelId="{2A6725B1-CA53-EE49-9CE7-6FBA91BA5AC9}" type="pres">
      <dgm:prSet presAssocID="{D8C48232-94CA-5143-BACE-348471DD0B45}" presName="hierChild5" presStyleCnt="0"/>
      <dgm:spPr/>
    </dgm:pt>
    <dgm:pt modelId="{697D1044-0F14-B743-A6CE-B228E42DA1F8}" type="pres">
      <dgm:prSet presAssocID="{015FE9C5-42C3-074F-9DB0-01D18B6A9E97}" presName="Name64" presStyleLbl="parChTrans1D2" presStyleIdx="2" presStyleCnt="6"/>
      <dgm:spPr/>
    </dgm:pt>
    <dgm:pt modelId="{B24D2422-530C-D747-9AC8-4E3266422790}" type="pres">
      <dgm:prSet presAssocID="{F831CA27-CE4A-3541-80C8-9609209B5424}" presName="hierRoot2" presStyleCnt="0">
        <dgm:presLayoutVars>
          <dgm:hierBranch val="init"/>
        </dgm:presLayoutVars>
      </dgm:prSet>
      <dgm:spPr/>
    </dgm:pt>
    <dgm:pt modelId="{F006C549-A49A-4B41-884C-8EB4E8C94246}" type="pres">
      <dgm:prSet presAssocID="{F831CA27-CE4A-3541-80C8-9609209B5424}" presName="rootComposite" presStyleCnt="0"/>
      <dgm:spPr/>
    </dgm:pt>
    <dgm:pt modelId="{D43D94CD-6B52-7244-9A76-3AAEC576ED99}" type="pres">
      <dgm:prSet presAssocID="{F831CA27-CE4A-3541-80C8-9609209B5424}" presName="rootText" presStyleLbl="node2" presStyleIdx="2" presStyleCnt="6">
        <dgm:presLayoutVars>
          <dgm:chPref val="3"/>
        </dgm:presLayoutVars>
      </dgm:prSet>
      <dgm:spPr/>
    </dgm:pt>
    <dgm:pt modelId="{27F451FA-5F3B-2A4D-97CF-1D1CDF1CFCEE}" type="pres">
      <dgm:prSet presAssocID="{F831CA27-CE4A-3541-80C8-9609209B5424}" presName="rootConnector" presStyleLbl="node2" presStyleIdx="2" presStyleCnt="6"/>
      <dgm:spPr/>
    </dgm:pt>
    <dgm:pt modelId="{1B6FF9E3-BA96-B343-92E8-DDC5A22859B1}" type="pres">
      <dgm:prSet presAssocID="{F831CA27-CE4A-3541-80C8-9609209B5424}" presName="hierChild4" presStyleCnt="0"/>
      <dgm:spPr/>
    </dgm:pt>
    <dgm:pt modelId="{510BE910-0D97-8941-8AD7-DA29909B6C9E}" type="pres">
      <dgm:prSet presAssocID="{F831CA27-CE4A-3541-80C8-9609209B5424}" presName="hierChild5" presStyleCnt="0"/>
      <dgm:spPr/>
    </dgm:pt>
    <dgm:pt modelId="{0416E283-55BA-674B-9F8F-124AFD073895}" type="pres">
      <dgm:prSet presAssocID="{0B6A69D6-F884-284A-B7B9-857998C45571}" presName="Name64" presStyleLbl="parChTrans1D2" presStyleIdx="3" presStyleCnt="6"/>
      <dgm:spPr/>
    </dgm:pt>
    <dgm:pt modelId="{3D73A0CB-7C98-F243-8E13-27C07A562788}" type="pres">
      <dgm:prSet presAssocID="{A7E0E91B-17D4-4D45-8E18-6A1FDA05ED15}" presName="hierRoot2" presStyleCnt="0">
        <dgm:presLayoutVars>
          <dgm:hierBranch val="init"/>
        </dgm:presLayoutVars>
      </dgm:prSet>
      <dgm:spPr/>
    </dgm:pt>
    <dgm:pt modelId="{70CFB170-F4BD-264B-8F8D-24C675BBCE9B}" type="pres">
      <dgm:prSet presAssocID="{A7E0E91B-17D4-4D45-8E18-6A1FDA05ED15}" presName="rootComposite" presStyleCnt="0"/>
      <dgm:spPr/>
    </dgm:pt>
    <dgm:pt modelId="{0CC7FEE6-103A-AD48-A51D-134271F7B34B}" type="pres">
      <dgm:prSet presAssocID="{A7E0E91B-17D4-4D45-8E18-6A1FDA05ED15}" presName="rootText" presStyleLbl="node2" presStyleIdx="3" presStyleCnt="6">
        <dgm:presLayoutVars>
          <dgm:chPref val="3"/>
        </dgm:presLayoutVars>
      </dgm:prSet>
      <dgm:spPr/>
    </dgm:pt>
    <dgm:pt modelId="{FD63D97D-2903-BE4B-A06C-504414BF568E}" type="pres">
      <dgm:prSet presAssocID="{A7E0E91B-17D4-4D45-8E18-6A1FDA05ED15}" presName="rootConnector" presStyleLbl="node2" presStyleIdx="3" presStyleCnt="6"/>
      <dgm:spPr/>
    </dgm:pt>
    <dgm:pt modelId="{A2B8E243-1F51-794C-BB0F-F7E972E48D35}" type="pres">
      <dgm:prSet presAssocID="{A7E0E91B-17D4-4D45-8E18-6A1FDA05ED15}" presName="hierChild4" presStyleCnt="0"/>
      <dgm:spPr/>
    </dgm:pt>
    <dgm:pt modelId="{C30BFF04-9AEC-204A-AADD-EA62BE2139BB}" type="pres">
      <dgm:prSet presAssocID="{A7E0E91B-17D4-4D45-8E18-6A1FDA05ED15}" presName="hierChild5" presStyleCnt="0"/>
      <dgm:spPr/>
    </dgm:pt>
    <dgm:pt modelId="{BA09BD57-24CA-6749-A8A1-BA32396ACDA6}" type="pres">
      <dgm:prSet presAssocID="{C97C9CC5-8D19-B44E-8169-6C9BF386AD81}" presName="Name64" presStyleLbl="parChTrans1D2" presStyleIdx="4" presStyleCnt="6"/>
      <dgm:spPr/>
    </dgm:pt>
    <dgm:pt modelId="{C107AE3E-7542-714A-88C7-E6B1448EF96D}" type="pres">
      <dgm:prSet presAssocID="{74310939-B887-114E-964A-8A9FD718EFC9}" presName="hierRoot2" presStyleCnt="0">
        <dgm:presLayoutVars>
          <dgm:hierBranch val="init"/>
        </dgm:presLayoutVars>
      </dgm:prSet>
      <dgm:spPr/>
    </dgm:pt>
    <dgm:pt modelId="{F47D6F9F-BE1B-F14A-9C79-90F8694E3B46}" type="pres">
      <dgm:prSet presAssocID="{74310939-B887-114E-964A-8A9FD718EFC9}" presName="rootComposite" presStyleCnt="0"/>
      <dgm:spPr/>
    </dgm:pt>
    <dgm:pt modelId="{8A4F5D18-61FE-184A-893D-AA37156511D4}" type="pres">
      <dgm:prSet presAssocID="{74310939-B887-114E-964A-8A9FD718EFC9}" presName="rootText" presStyleLbl="node2" presStyleIdx="4" presStyleCnt="6">
        <dgm:presLayoutVars>
          <dgm:chPref val="3"/>
        </dgm:presLayoutVars>
      </dgm:prSet>
      <dgm:spPr/>
    </dgm:pt>
    <dgm:pt modelId="{7AC774AD-D470-CC4C-AF29-EB00708197C7}" type="pres">
      <dgm:prSet presAssocID="{74310939-B887-114E-964A-8A9FD718EFC9}" presName="rootConnector" presStyleLbl="node2" presStyleIdx="4" presStyleCnt="6"/>
      <dgm:spPr/>
    </dgm:pt>
    <dgm:pt modelId="{7F572E7E-F740-7A47-8DD9-343EA10EC783}" type="pres">
      <dgm:prSet presAssocID="{74310939-B887-114E-964A-8A9FD718EFC9}" presName="hierChild4" presStyleCnt="0"/>
      <dgm:spPr/>
    </dgm:pt>
    <dgm:pt modelId="{28F95E60-7BB4-C142-A2CD-7AB16D706E34}" type="pres">
      <dgm:prSet presAssocID="{74310939-B887-114E-964A-8A9FD718EFC9}" presName="hierChild5" presStyleCnt="0"/>
      <dgm:spPr/>
    </dgm:pt>
    <dgm:pt modelId="{9A4A8D25-3DD8-8C45-9B4E-D978AB400106}" type="pres">
      <dgm:prSet presAssocID="{A0D609CD-5C84-5047-AC3F-59A79869CAD7}" presName="Name64" presStyleLbl="parChTrans1D2" presStyleIdx="5" presStyleCnt="6"/>
      <dgm:spPr/>
    </dgm:pt>
    <dgm:pt modelId="{94747CBB-5861-5242-9D92-E8191DED495A}" type="pres">
      <dgm:prSet presAssocID="{ACCF10E7-542A-1848-A5B3-264B0D8E1A5C}" presName="hierRoot2" presStyleCnt="0">
        <dgm:presLayoutVars>
          <dgm:hierBranch val="init"/>
        </dgm:presLayoutVars>
      </dgm:prSet>
      <dgm:spPr/>
    </dgm:pt>
    <dgm:pt modelId="{BF95693D-3434-0049-B5E9-29A733C675C5}" type="pres">
      <dgm:prSet presAssocID="{ACCF10E7-542A-1848-A5B3-264B0D8E1A5C}" presName="rootComposite" presStyleCnt="0"/>
      <dgm:spPr/>
    </dgm:pt>
    <dgm:pt modelId="{5037659C-9D1E-F649-82F1-B281DADED106}" type="pres">
      <dgm:prSet presAssocID="{ACCF10E7-542A-1848-A5B3-264B0D8E1A5C}" presName="rootText" presStyleLbl="node2" presStyleIdx="5" presStyleCnt="6">
        <dgm:presLayoutVars>
          <dgm:chPref val="3"/>
        </dgm:presLayoutVars>
      </dgm:prSet>
      <dgm:spPr/>
    </dgm:pt>
    <dgm:pt modelId="{56C68E5F-6D33-2743-8309-660AAFF83AEA}" type="pres">
      <dgm:prSet presAssocID="{ACCF10E7-542A-1848-A5B3-264B0D8E1A5C}" presName="rootConnector" presStyleLbl="node2" presStyleIdx="5" presStyleCnt="6"/>
      <dgm:spPr/>
    </dgm:pt>
    <dgm:pt modelId="{42D4D188-5602-8C48-945C-88E7FC840F91}" type="pres">
      <dgm:prSet presAssocID="{ACCF10E7-542A-1848-A5B3-264B0D8E1A5C}" presName="hierChild4" presStyleCnt="0"/>
      <dgm:spPr/>
    </dgm:pt>
    <dgm:pt modelId="{D16463A4-5927-704F-B06F-E240282763EE}" type="pres">
      <dgm:prSet presAssocID="{ACCF10E7-542A-1848-A5B3-264B0D8E1A5C}" presName="hierChild5" presStyleCnt="0"/>
      <dgm:spPr/>
    </dgm:pt>
    <dgm:pt modelId="{6D7BD837-9A41-7448-88C0-A313A13C8206}" type="pres">
      <dgm:prSet presAssocID="{1BEAFF12-1D8B-DB42-817A-CA76FF102BCF}" presName="hierChild3" presStyleCnt="0"/>
      <dgm:spPr/>
    </dgm:pt>
  </dgm:ptLst>
  <dgm:cxnLst>
    <dgm:cxn modelId="{F14D3D0A-AE40-F346-8D6A-F28A892047DE}" srcId="{1BEAFF12-1D8B-DB42-817A-CA76FF102BCF}" destId="{F831CA27-CE4A-3541-80C8-9609209B5424}" srcOrd="2" destOrd="0" parTransId="{015FE9C5-42C3-074F-9DB0-01D18B6A9E97}" sibTransId="{E3674265-B753-6049-AC7E-1290E3BCFF50}"/>
    <dgm:cxn modelId="{5FFA900A-F62F-3F49-88D6-573DAA3F731C}" srcId="{8EDBC67F-9990-CB42-950E-C8CE25A2E2E9}" destId="{1BEAFF12-1D8B-DB42-817A-CA76FF102BCF}" srcOrd="0" destOrd="0" parTransId="{A5689EC4-EC53-5340-8134-A85E550B8F22}" sibTransId="{6E1FF9D9-BD52-B84C-9377-55FB39E2F79E}"/>
    <dgm:cxn modelId="{6F120116-0127-BC4B-B7B1-80D810FB1C06}" type="presOf" srcId="{1BEAFF12-1D8B-DB42-817A-CA76FF102BCF}" destId="{ACC93D31-0836-244C-A99D-CB3D3ECA7B4A}" srcOrd="0" destOrd="0" presId="urn:microsoft.com/office/officeart/2009/3/layout/HorizontalOrganizationChart"/>
    <dgm:cxn modelId="{42589E32-1D8F-FA46-8E19-551DDFBF7D7E}" type="presOf" srcId="{015FE9C5-42C3-074F-9DB0-01D18B6A9E97}" destId="{697D1044-0F14-B743-A6CE-B228E42DA1F8}" srcOrd="0" destOrd="0" presId="urn:microsoft.com/office/officeart/2009/3/layout/HorizontalOrganizationChart"/>
    <dgm:cxn modelId="{27A78A36-E679-C846-8725-DDCADEE05443}" type="presOf" srcId="{D8C48232-94CA-5143-BACE-348471DD0B45}" destId="{D68821E7-6562-CA45-98CA-660FE72F272F}" srcOrd="0" destOrd="0" presId="urn:microsoft.com/office/officeart/2009/3/layout/HorizontalOrganizationChart"/>
    <dgm:cxn modelId="{57173939-71DB-D24C-B46E-F960B2D35EA9}" type="presOf" srcId="{ACCF10E7-542A-1848-A5B3-264B0D8E1A5C}" destId="{56C68E5F-6D33-2743-8309-660AAFF83AEA}" srcOrd="1" destOrd="0" presId="urn:microsoft.com/office/officeart/2009/3/layout/HorizontalOrganizationChart"/>
    <dgm:cxn modelId="{EB415347-F2BA-5943-9436-D03B7F78782A}" type="presOf" srcId="{F831CA27-CE4A-3541-80C8-9609209B5424}" destId="{27F451FA-5F3B-2A4D-97CF-1D1CDF1CFCEE}" srcOrd="1" destOrd="0" presId="urn:microsoft.com/office/officeart/2009/3/layout/HorizontalOrganizationChart"/>
    <dgm:cxn modelId="{1F557C48-6718-7848-9FAC-ED6BA9EF58D3}" type="presOf" srcId="{1C7C8963-AF65-7642-858F-BED1C8C7FCB5}" destId="{5C9FC0CD-A003-D74B-A1CF-00FA2853544E}" srcOrd="0" destOrd="0" presId="urn:microsoft.com/office/officeart/2009/3/layout/HorizontalOrganizationChart"/>
    <dgm:cxn modelId="{B77D694E-5536-A34D-AE73-A732090801D0}" type="presOf" srcId="{59EA90F9-2BBB-0449-9559-79968F15D8FE}" destId="{177DB719-CB55-0C40-8E87-68FF3EBAD22D}" srcOrd="0" destOrd="0" presId="urn:microsoft.com/office/officeart/2009/3/layout/HorizontalOrganizationChart"/>
    <dgm:cxn modelId="{51AE7A4F-D417-654C-BAA0-2EFDAF34B836}" srcId="{1BEAFF12-1D8B-DB42-817A-CA76FF102BCF}" destId="{ACCF10E7-542A-1848-A5B3-264B0D8E1A5C}" srcOrd="5" destOrd="0" parTransId="{A0D609CD-5C84-5047-AC3F-59A79869CAD7}" sibTransId="{214C2CAA-8CEE-7049-9140-A2116BEE3E50}"/>
    <dgm:cxn modelId="{38E12454-D6C4-E547-A273-8A9EFA814931}" type="presOf" srcId="{A0D609CD-5C84-5047-AC3F-59A79869CAD7}" destId="{9A4A8D25-3DD8-8C45-9B4E-D978AB400106}" srcOrd="0" destOrd="0" presId="urn:microsoft.com/office/officeart/2009/3/layout/HorizontalOrganizationChart"/>
    <dgm:cxn modelId="{C288AC5B-59CC-9642-8E4F-52B317F9E6BD}" type="presOf" srcId="{81953995-5E07-1C48-AD1A-E1B007ADEF49}" destId="{2FF5A0E3-F08E-CA4D-A1F7-9B5CBD57ECD0}" srcOrd="0" destOrd="0" presId="urn:microsoft.com/office/officeart/2009/3/layout/HorizontalOrganizationChart"/>
    <dgm:cxn modelId="{7AC59860-6F1B-B441-8FFF-1C68B07EA4AD}" type="presOf" srcId="{D8C48232-94CA-5143-BACE-348471DD0B45}" destId="{0585D908-044F-9A4F-89A5-583A81270A0E}" srcOrd="1" destOrd="0" presId="urn:microsoft.com/office/officeart/2009/3/layout/HorizontalOrganizationChart"/>
    <dgm:cxn modelId="{1600F761-DFB5-1E40-97F1-BF5B2C6F3D10}" type="presOf" srcId="{8EDBC67F-9990-CB42-950E-C8CE25A2E2E9}" destId="{34D58B86-1384-1F44-A06F-2C1EAF148B19}" srcOrd="0" destOrd="0" presId="urn:microsoft.com/office/officeart/2009/3/layout/HorizontalOrganizationChart"/>
    <dgm:cxn modelId="{AFD0C363-B456-494B-B490-EFAC9209F54A}" type="presOf" srcId="{74310939-B887-114E-964A-8A9FD718EFC9}" destId="{7AC774AD-D470-CC4C-AF29-EB00708197C7}" srcOrd="1" destOrd="0" presId="urn:microsoft.com/office/officeart/2009/3/layout/HorizontalOrganizationChart"/>
    <dgm:cxn modelId="{20A10E77-40D6-2D4A-A29D-2C0518E1B184}" type="presOf" srcId="{ACCF10E7-542A-1848-A5B3-264B0D8E1A5C}" destId="{5037659C-9D1E-F649-82F1-B281DADED106}" srcOrd="0" destOrd="0" presId="urn:microsoft.com/office/officeart/2009/3/layout/HorizontalOrganizationChart"/>
    <dgm:cxn modelId="{085FDB86-9A7A-8E40-8CB2-7DBE5E37F587}" type="presOf" srcId="{C97C9CC5-8D19-B44E-8169-6C9BF386AD81}" destId="{BA09BD57-24CA-6749-A8A1-BA32396ACDA6}" srcOrd="0" destOrd="0" presId="urn:microsoft.com/office/officeart/2009/3/layout/HorizontalOrganizationChart"/>
    <dgm:cxn modelId="{9F231589-89B7-404B-BCF4-FC656A86DEFE}" srcId="{1BEAFF12-1D8B-DB42-817A-CA76FF102BCF}" destId="{A7E0E91B-17D4-4D45-8E18-6A1FDA05ED15}" srcOrd="3" destOrd="0" parTransId="{0B6A69D6-F884-284A-B7B9-857998C45571}" sibTransId="{643618A2-27DA-2648-A690-9CAECA1EDDDE}"/>
    <dgm:cxn modelId="{5064BBA6-AEFA-7B43-92BB-5D50A3AD07FB}" type="presOf" srcId="{F831CA27-CE4A-3541-80C8-9609209B5424}" destId="{D43D94CD-6B52-7244-9A76-3AAEC576ED99}" srcOrd="0" destOrd="0" presId="urn:microsoft.com/office/officeart/2009/3/layout/HorizontalOrganizationChart"/>
    <dgm:cxn modelId="{B174DBA7-2505-5844-B048-B748116D85D6}" type="presOf" srcId="{A7E0E91B-17D4-4D45-8E18-6A1FDA05ED15}" destId="{FD63D97D-2903-BE4B-A06C-504414BF568E}" srcOrd="1" destOrd="0" presId="urn:microsoft.com/office/officeart/2009/3/layout/HorizontalOrganizationChart"/>
    <dgm:cxn modelId="{92DAE6B9-F998-A54A-8250-75478FED22C8}" type="presOf" srcId="{81953995-5E07-1C48-AD1A-E1B007ADEF49}" destId="{1D6916AD-F2F4-F84D-8694-479FF801ED34}" srcOrd="1" destOrd="0" presId="urn:microsoft.com/office/officeart/2009/3/layout/HorizontalOrganizationChart"/>
    <dgm:cxn modelId="{C2C3D4C5-4AE3-8843-8A7D-3AF9915BA856}" type="presOf" srcId="{1BEAFF12-1D8B-DB42-817A-CA76FF102BCF}" destId="{B114D2A2-6158-A348-870E-1F6A29312E01}" srcOrd="1" destOrd="0" presId="urn:microsoft.com/office/officeart/2009/3/layout/HorizontalOrganizationChart"/>
    <dgm:cxn modelId="{B29372DB-EE26-3641-856C-D4E8C5FB7712}" srcId="{1BEAFF12-1D8B-DB42-817A-CA76FF102BCF}" destId="{81953995-5E07-1C48-AD1A-E1B007ADEF49}" srcOrd="0" destOrd="0" parTransId="{59EA90F9-2BBB-0449-9559-79968F15D8FE}" sibTransId="{CC356ABE-65C0-8745-A6CC-D24020DEDB64}"/>
    <dgm:cxn modelId="{759C5DE8-66B6-8649-98AB-25C76C1C50E2}" type="presOf" srcId="{74310939-B887-114E-964A-8A9FD718EFC9}" destId="{8A4F5D18-61FE-184A-893D-AA37156511D4}" srcOrd="0" destOrd="0" presId="urn:microsoft.com/office/officeart/2009/3/layout/HorizontalOrganizationChart"/>
    <dgm:cxn modelId="{7AE629EC-31B5-9B44-820C-62DB906D5F7A}" srcId="{1BEAFF12-1D8B-DB42-817A-CA76FF102BCF}" destId="{D8C48232-94CA-5143-BACE-348471DD0B45}" srcOrd="1" destOrd="0" parTransId="{1C7C8963-AF65-7642-858F-BED1C8C7FCB5}" sibTransId="{3EF56CC4-E98D-2D47-84A6-1B06BF9C4335}"/>
    <dgm:cxn modelId="{5D46E6F4-CE19-284E-B938-8B8F0D500D1D}" type="presOf" srcId="{0B6A69D6-F884-284A-B7B9-857998C45571}" destId="{0416E283-55BA-674B-9F8F-124AFD073895}" srcOrd="0" destOrd="0" presId="urn:microsoft.com/office/officeart/2009/3/layout/HorizontalOrganizationChart"/>
    <dgm:cxn modelId="{1F0257F8-D01B-AC40-B698-24C46F58D907}" srcId="{1BEAFF12-1D8B-DB42-817A-CA76FF102BCF}" destId="{74310939-B887-114E-964A-8A9FD718EFC9}" srcOrd="4" destOrd="0" parTransId="{C97C9CC5-8D19-B44E-8169-6C9BF386AD81}" sibTransId="{62C5680A-3330-574E-9167-D1730C390A76}"/>
    <dgm:cxn modelId="{5A4F86FD-CB29-AB4D-A26F-407264E43B3D}" type="presOf" srcId="{A7E0E91B-17D4-4D45-8E18-6A1FDA05ED15}" destId="{0CC7FEE6-103A-AD48-A51D-134271F7B34B}" srcOrd="0" destOrd="0" presId="urn:microsoft.com/office/officeart/2009/3/layout/HorizontalOrganizationChart"/>
    <dgm:cxn modelId="{41D2BDAA-ACEA-284B-AFDB-65561AA6A7A5}" type="presParOf" srcId="{34D58B86-1384-1F44-A06F-2C1EAF148B19}" destId="{4F475F90-3ADA-F14E-ABC0-E5800B9D352D}" srcOrd="0" destOrd="0" presId="urn:microsoft.com/office/officeart/2009/3/layout/HorizontalOrganizationChart"/>
    <dgm:cxn modelId="{25975831-E428-E441-85E0-2170D36502AC}" type="presParOf" srcId="{4F475F90-3ADA-F14E-ABC0-E5800B9D352D}" destId="{F58B19FE-FF7D-5946-9A83-489345FF6D4A}" srcOrd="0" destOrd="0" presId="urn:microsoft.com/office/officeart/2009/3/layout/HorizontalOrganizationChart"/>
    <dgm:cxn modelId="{6E4455DD-CCAE-E147-9B7B-11ADE0FE1048}" type="presParOf" srcId="{F58B19FE-FF7D-5946-9A83-489345FF6D4A}" destId="{ACC93D31-0836-244C-A99D-CB3D3ECA7B4A}" srcOrd="0" destOrd="0" presId="urn:microsoft.com/office/officeart/2009/3/layout/HorizontalOrganizationChart"/>
    <dgm:cxn modelId="{E90DDD5F-889E-F747-A3B5-50A4BFC20B5E}" type="presParOf" srcId="{F58B19FE-FF7D-5946-9A83-489345FF6D4A}" destId="{B114D2A2-6158-A348-870E-1F6A29312E01}" srcOrd="1" destOrd="0" presId="urn:microsoft.com/office/officeart/2009/3/layout/HorizontalOrganizationChart"/>
    <dgm:cxn modelId="{3126FFCC-D62E-204E-832D-4604E4CF5F66}" type="presParOf" srcId="{4F475F90-3ADA-F14E-ABC0-E5800B9D352D}" destId="{F607C7C8-316C-1A49-9CB0-7F14C7EF201B}" srcOrd="1" destOrd="0" presId="urn:microsoft.com/office/officeart/2009/3/layout/HorizontalOrganizationChart"/>
    <dgm:cxn modelId="{414E817D-D85A-2441-AC21-599B582900F5}" type="presParOf" srcId="{F607C7C8-316C-1A49-9CB0-7F14C7EF201B}" destId="{177DB719-CB55-0C40-8E87-68FF3EBAD22D}" srcOrd="0" destOrd="0" presId="urn:microsoft.com/office/officeart/2009/3/layout/HorizontalOrganizationChart"/>
    <dgm:cxn modelId="{0DD899D0-E2A0-9941-8FDB-AF01A5C3494A}" type="presParOf" srcId="{F607C7C8-316C-1A49-9CB0-7F14C7EF201B}" destId="{A8047DD7-ED29-F74F-BAB4-87354F9E5B74}" srcOrd="1" destOrd="0" presId="urn:microsoft.com/office/officeart/2009/3/layout/HorizontalOrganizationChart"/>
    <dgm:cxn modelId="{18B1547D-C446-1341-9C50-DA1344E718E5}" type="presParOf" srcId="{A8047DD7-ED29-F74F-BAB4-87354F9E5B74}" destId="{69FFBF0B-E1FF-A844-A153-3522EC816C3E}" srcOrd="0" destOrd="0" presId="urn:microsoft.com/office/officeart/2009/3/layout/HorizontalOrganizationChart"/>
    <dgm:cxn modelId="{1C1C0ACD-203D-2E42-8CAA-F45F141AC0A8}" type="presParOf" srcId="{69FFBF0B-E1FF-A844-A153-3522EC816C3E}" destId="{2FF5A0E3-F08E-CA4D-A1F7-9B5CBD57ECD0}" srcOrd="0" destOrd="0" presId="urn:microsoft.com/office/officeart/2009/3/layout/HorizontalOrganizationChart"/>
    <dgm:cxn modelId="{E2046014-7E5F-584E-AF35-F95956691963}" type="presParOf" srcId="{69FFBF0B-E1FF-A844-A153-3522EC816C3E}" destId="{1D6916AD-F2F4-F84D-8694-479FF801ED34}" srcOrd="1" destOrd="0" presId="urn:microsoft.com/office/officeart/2009/3/layout/HorizontalOrganizationChart"/>
    <dgm:cxn modelId="{C4CA29E0-2DDC-1441-A896-0FC1878980CB}" type="presParOf" srcId="{A8047DD7-ED29-F74F-BAB4-87354F9E5B74}" destId="{FD57589D-2981-8146-8435-86D8F3B5BDA3}" srcOrd="1" destOrd="0" presId="urn:microsoft.com/office/officeart/2009/3/layout/HorizontalOrganizationChart"/>
    <dgm:cxn modelId="{BCAAA7C4-5CE7-3F4F-A4B4-024A6FB1D818}" type="presParOf" srcId="{A8047DD7-ED29-F74F-BAB4-87354F9E5B74}" destId="{B992C8B2-667B-6344-8B90-46A3F3D85C56}" srcOrd="2" destOrd="0" presId="urn:microsoft.com/office/officeart/2009/3/layout/HorizontalOrganizationChart"/>
    <dgm:cxn modelId="{8628804B-15F3-CA4E-B7F5-F23059D35893}" type="presParOf" srcId="{F607C7C8-316C-1A49-9CB0-7F14C7EF201B}" destId="{5C9FC0CD-A003-D74B-A1CF-00FA2853544E}" srcOrd="2" destOrd="0" presId="urn:microsoft.com/office/officeart/2009/3/layout/HorizontalOrganizationChart"/>
    <dgm:cxn modelId="{31C41F8D-BF8B-1D42-A7BC-B17F74DD2B17}" type="presParOf" srcId="{F607C7C8-316C-1A49-9CB0-7F14C7EF201B}" destId="{E5D5DF0F-DF94-F54F-9446-4F0F6B703C49}" srcOrd="3" destOrd="0" presId="urn:microsoft.com/office/officeart/2009/3/layout/HorizontalOrganizationChart"/>
    <dgm:cxn modelId="{0A575BC8-409F-C844-B80F-D170C047C04A}" type="presParOf" srcId="{E5D5DF0F-DF94-F54F-9446-4F0F6B703C49}" destId="{165F2ADE-934B-8C41-8561-9DD35ED5DFC8}" srcOrd="0" destOrd="0" presId="urn:microsoft.com/office/officeart/2009/3/layout/HorizontalOrganizationChart"/>
    <dgm:cxn modelId="{8FD94D62-C3D9-E242-8BFC-98AF208CF992}" type="presParOf" srcId="{165F2ADE-934B-8C41-8561-9DD35ED5DFC8}" destId="{D68821E7-6562-CA45-98CA-660FE72F272F}" srcOrd="0" destOrd="0" presId="urn:microsoft.com/office/officeart/2009/3/layout/HorizontalOrganizationChart"/>
    <dgm:cxn modelId="{508FEFA1-89E0-4147-B0ED-7863C43EBBC3}" type="presParOf" srcId="{165F2ADE-934B-8C41-8561-9DD35ED5DFC8}" destId="{0585D908-044F-9A4F-89A5-583A81270A0E}" srcOrd="1" destOrd="0" presId="urn:microsoft.com/office/officeart/2009/3/layout/HorizontalOrganizationChart"/>
    <dgm:cxn modelId="{930869DB-E5CA-274B-A474-22F9F6D46DD5}" type="presParOf" srcId="{E5D5DF0F-DF94-F54F-9446-4F0F6B703C49}" destId="{7398BFB5-F935-6043-BE0C-B7354645B33B}" srcOrd="1" destOrd="0" presId="urn:microsoft.com/office/officeart/2009/3/layout/HorizontalOrganizationChart"/>
    <dgm:cxn modelId="{100B1568-1F44-AE41-9659-6379AADD2F5D}" type="presParOf" srcId="{E5D5DF0F-DF94-F54F-9446-4F0F6B703C49}" destId="{2A6725B1-CA53-EE49-9CE7-6FBA91BA5AC9}" srcOrd="2" destOrd="0" presId="urn:microsoft.com/office/officeart/2009/3/layout/HorizontalOrganizationChart"/>
    <dgm:cxn modelId="{B62B8449-1CB5-3541-A9F9-DC6E05FAA813}" type="presParOf" srcId="{F607C7C8-316C-1A49-9CB0-7F14C7EF201B}" destId="{697D1044-0F14-B743-A6CE-B228E42DA1F8}" srcOrd="4" destOrd="0" presId="urn:microsoft.com/office/officeart/2009/3/layout/HorizontalOrganizationChart"/>
    <dgm:cxn modelId="{36CFA962-AF28-6246-9209-8870113F03A4}" type="presParOf" srcId="{F607C7C8-316C-1A49-9CB0-7F14C7EF201B}" destId="{B24D2422-530C-D747-9AC8-4E3266422790}" srcOrd="5" destOrd="0" presId="urn:microsoft.com/office/officeart/2009/3/layout/HorizontalOrganizationChart"/>
    <dgm:cxn modelId="{55C10180-2D6E-8B43-8D6C-7F127F502FEF}" type="presParOf" srcId="{B24D2422-530C-D747-9AC8-4E3266422790}" destId="{F006C549-A49A-4B41-884C-8EB4E8C94246}" srcOrd="0" destOrd="0" presId="urn:microsoft.com/office/officeart/2009/3/layout/HorizontalOrganizationChart"/>
    <dgm:cxn modelId="{2F186BDC-B694-9D44-BFAF-27466C38721B}" type="presParOf" srcId="{F006C549-A49A-4B41-884C-8EB4E8C94246}" destId="{D43D94CD-6B52-7244-9A76-3AAEC576ED99}" srcOrd="0" destOrd="0" presId="urn:microsoft.com/office/officeart/2009/3/layout/HorizontalOrganizationChart"/>
    <dgm:cxn modelId="{8027F2BB-7DCE-5344-B9F6-7B58EFEDA7AC}" type="presParOf" srcId="{F006C549-A49A-4B41-884C-8EB4E8C94246}" destId="{27F451FA-5F3B-2A4D-97CF-1D1CDF1CFCEE}" srcOrd="1" destOrd="0" presId="urn:microsoft.com/office/officeart/2009/3/layout/HorizontalOrganizationChart"/>
    <dgm:cxn modelId="{35A7233C-5BC0-9548-AD6A-3A8F35D0CDE0}" type="presParOf" srcId="{B24D2422-530C-D747-9AC8-4E3266422790}" destId="{1B6FF9E3-BA96-B343-92E8-DDC5A22859B1}" srcOrd="1" destOrd="0" presId="urn:microsoft.com/office/officeart/2009/3/layout/HorizontalOrganizationChart"/>
    <dgm:cxn modelId="{270E07DE-B27B-7F4F-9C24-877B3C3E40EE}" type="presParOf" srcId="{B24D2422-530C-D747-9AC8-4E3266422790}" destId="{510BE910-0D97-8941-8AD7-DA29909B6C9E}" srcOrd="2" destOrd="0" presId="urn:microsoft.com/office/officeart/2009/3/layout/HorizontalOrganizationChart"/>
    <dgm:cxn modelId="{08DA6E12-F213-1A41-A28F-A5612CA0B2F8}" type="presParOf" srcId="{F607C7C8-316C-1A49-9CB0-7F14C7EF201B}" destId="{0416E283-55BA-674B-9F8F-124AFD073895}" srcOrd="6" destOrd="0" presId="urn:microsoft.com/office/officeart/2009/3/layout/HorizontalOrganizationChart"/>
    <dgm:cxn modelId="{0BADB440-39F9-2349-8CBD-F0CB7CB1CB2D}" type="presParOf" srcId="{F607C7C8-316C-1A49-9CB0-7F14C7EF201B}" destId="{3D73A0CB-7C98-F243-8E13-27C07A562788}" srcOrd="7" destOrd="0" presId="urn:microsoft.com/office/officeart/2009/3/layout/HorizontalOrganizationChart"/>
    <dgm:cxn modelId="{CF69C2B1-CA22-A449-B474-659AC95DE2A6}" type="presParOf" srcId="{3D73A0CB-7C98-F243-8E13-27C07A562788}" destId="{70CFB170-F4BD-264B-8F8D-24C675BBCE9B}" srcOrd="0" destOrd="0" presId="urn:microsoft.com/office/officeart/2009/3/layout/HorizontalOrganizationChart"/>
    <dgm:cxn modelId="{118F90EE-3873-774F-9E0E-BCF2E24561B4}" type="presParOf" srcId="{70CFB170-F4BD-264B-8F8D-24C675BBCE9B}" destId="{0CC7FEE6-103A-AD48-A51D-134271F7B34B}" srcOrd="0" destOrd="0" presId="urn:microsoft.com/office/officeart/2009/3/layout/HorizontalOrganizationChart"/>
    <dgm:cxn modelId="{013AFDE7-8ABB-874B-B4AD-DD5ADB45A1D0}" type="presParOf" srcId="{70CFB170-F4BD-264B-8F8D-24C675BBCE9B}" destId="{FD63D97D-2903-BE4B-A06C-504414BF568E}" srcOrd="1" destOrd="0" presId="urn:microsoft.com/office/officeart/2009/3/layout/HorizontalOrganizationChart"/>
    <dgm:cxn modelId="{FE103E57-7AA0-494B-B12A-8016FCADBBCC}" type="presParOf" srcId="{3D73A0CB-7C98-F243-8E13-27C07A562788}" destId="{A2B8E243-1F51-794C-BB0F-F7E972E48D35}" srcOrd="1" destOrd="0" presId="urn:microsoft.com/office/officeart/2009/3/layout/HorizontalOrganizationChart"/>
    <dgm:cxn modelId="{FC503354-A547-C346-89AE-A4475E1BFBFD}" type="presParOf" srcId="{3D73A0CB-7C98-F243-8E13-27C07A562788}" destId="{C30BFF04-9AEC-204A-AADD-EA62BE2139BB}" srcOrd="2" destOrd="0" presId="urn:microsoft.com/office/officeart/2009/3/layout/HorizontalOrganizationChart"/>
    <dgm:cxn modelId="{F107C308-1130-5F45-9A55-1035A7702957}" type="presParOf" srcId="{F607C7C8-316C-1A49-9CB0-7F14C7EF201B}" destId="{BA09BD57-24CA-6749-A8A1-BA32396ACDA6}" srcOrd="8" destOrd="0" presId="urn:microsoft.com/office/officeart/2009/3/layout/HorizontalOrganizationChart"/>
    <dgm:cxn modelId="{BCA51C8D-BDC5-D347-9F79-4945D6A98DDB}" type="presParOf" srcId="{F607C7C8-316C-1A49-9CB0-7F14C7EF201B}" destId="{C107AE3E-7542-714A-88C7-E6B1448EF96D}" srcOrd="9" destOrd="0" presId="urn:microsoft.com/office/officeart/2009/3/layout/HorizontalOrganizationChart"/>
    <dgm:cxn modelId="{CA1D3549-043F-1549-8176-6CAB00EE476D}" type="presParOf" srcId="{C107AE3E-7542-714A-88C7-E6B1448EF96D}" destId="{F47D6F9F-BE1B-F14A-9C79-90F8694E3B46}" srcOrd="0" destOrd="0" presId="urn:microsoft.com/office/officeart/2009/3/layout/HorizontalOrganizationChart"/>
    <dgm:cxn modelId="{DFBEC1C4-CA5A-BB42-A582-57D9CCDBA3D1}" type="presParOf" srcId="{F47D6F9F-BE1B-F14A-9C79-90F8694E3B46}" destId="{8A4F5D18-61FE-184A-893D-AA37156511D4}" srcOrd="0" destOrd="0" presId="urn:microsoft.com/office/officeart/2009/3/layout/HorizontalOrganizationChart"/>
    <dgm:cxn modelId="{8713E66D-142D-F64C-9E8F-4032E9642A54}" type="presParOf" srcId="{F47D6F9F-BE1B-F14A-9C79-90F8694E3B46}" destId="{7AC774AD-D470-CC4C-AF29-EB00708197C7}" srcOrd="1" destOrd="0" presId="urn:microsoft.com/office/officeart/2009/3/layout/HorizontalOrganizationChart"/>
    <dgm:cxn modelId="{C2FA121E-4433-0A48-915B-0A4558C1DF5B}" type="presParOf" srcId="{C107AE3E-7542-714A-88C7-E6B1448EF96D}" destId="{7F572E7E-F740-7A47-8DD9-343EA10EC783}" srcOrd="1" destOrd="0" presId="urn:microsoft.com/office/officeart/2009/3/layout/HorizontalOrganizationChart"/>
    <dgm:cxn modelId="{A9BCB13C-BBAF-DD48-A621-3377F6692A67}" type="presParOf" srcId="{C107AE3E-7542-714A-88C7-E6B1448EF96D}" destId="{28F95E60-7BB4-C142-A2CD-7AB16D706E34}" srcOrd="2" destOrd="0" presId="urn:microsoft.com/office/officeart/2009/3/layout/HorizontalOrganizationChart"/>
    <dgm:cxn modelId="{843BC341-9BC5-7744-8097-402F2D4E591B}" type="presParOf" srcId="{F607C7C8-316C-1A49-9CB0-7F14C7EF201B}" destId="{9A4A8D25-3DD8-8C45-9B4E-D978AB400106}" srcOrd="10" destOrd="0" presId="urn:microsoft.com/office/officeart/2009/3/layout/HorizontalOrganizationChart"/>
    <dgm:cxn modelId="{A043EA73-81E2-684F-AF41-DA45F873F2DE}" type="presParOf" srcId="{F607C7C8-316C-1A49-9CB0-7F14C7EF201B}" destId="{94747CBB-5861-5242-9D92-E8191DED495A}" srcOrd="11" destOrd="0" presId="urn:microsoft.com/office/officeart/2009/3/layout/HorizontalOrganizationChart"/>
    <dgm:cxn modelId="{6CC0AFF8-A229-7B4B-A4CB-C07700BCA52C}" type="presParOf" srcId="{94747CBB-5861-5242-9D92-E8191DED495A}" destId="{BF95693D-3434-0049-B5E9-29A733C675C5}" srcOrd="0" destOrd="0" presId="urn:microsoft.com/office/officeart/2009/3/layout/HorizontalOrganizationChart"/>
    <dgm:cxn modelId="{0DD83A33-FEC6-4345-8D42-2D6FCB18C353}" type="presParOf" srcId="{BF95693D-3434-0049-B5E9-29A733C675C5}" destId="{5037659C-9D1E-F649-82F1-B281DADED106}" srcOrd="0" destOrd="0" presId="urn:microsoft.com/office/officeart/2009/3/layout/HorizontalOrganizationChart"/>
    <dgm:cxn modelId="{F5B0CA6E-EF9B-3E42-8596-E20E8D7F6E5D}" type="presParOf" srcId="{BF95693D-3434-0049-B5E9-29A733C675C5}" destId="{56C68E5F-6D33-2743-8309-660AAFF83AEA}" srcOrd="1" destOrd="0" presId="urn:microsoft.com/office/officeart/2009/3/layout/HorizontalOrganizationChart"/>
    <dgm:cxn modelId="{34B1CCD3-EBE5-FC4E-B328-61E6446A47FB}" type="presParOf" srcId="{94747CBB-5861-5242-9D92-E8191DED495A}" destId="{42D4D188-5602-8C48-945C-88E7FC840F91}" srcOrd="1" destOrd="0" presId="urn:microsoft.com/office/officeart/2009/3/layout/HorizontalOrganizationChart"/>
    <dgm:cxn modelId="{F56D0CEC-35EB-9D4E-80AC-0E395D684C78}" type="presParOf" srcId="{94747CBB-5861-5242-9D92-E8191DED495A}" destId="{D16463A4-5927-704F-B06F-E240282763EE}" srcOrd="2" destOrd="0" presId="urn:microsoft.com/office/officeart/2009/3/layout/HorizontalOrganizationChart"/>
    <dgm:cxn modelId="{D03AFB98-35BA-6642-9D41-1AC9BA043E80}" type="presParOf" srcId="{4F475F90-3ADA-F14E-ABC0-E5800B9D352D}" destId="{6D7BD837-9A41-7448-88C0-A313A13C820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A52C9-6887-BC40-B821-5B527C43CB77}">
      <dsp:nvSpPr>
        <dsp:cNvPr id="0" name=""/>
        <dsp:cNvSpPr/>
      </dsp:nvSpPr>
      <dsp:spPr>
        <a:xfrm>
          <a:off x="3221971" y="1373"/>
          <a:ext cx="1129387" cy="1129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Secretaría de la función pública</a:t>
          </a:r>
        </a:p>
      </dsp:txBody>
      <dsp:txXfrm>
        <a:off x="3387366" y="166768"/>
        <a:ext cx="798597" cy="798597"/>
      </dsp:txXfrm>
    </dsp:sp>
    <dsp:sp modelId="{864D93B2-F96C-D44E-A8A1-AB280D6D35A7}">
      <dsp:nvSpPr>
        <dsp:cNvPr id="0" name=""/>
        <dsp:cNvSpPr/>
      </dsp:nvSpPr>
      <dsp:spPr>
        <a:xfrm rot="1800000">
          <a:off x="4363482" y="795139"/>
          <a:ext cx="300099" cy="381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4369513" y="848866"/>
        <a:ext cx="210069" cy="228700"/>
      </dsp:txXfrm>
    </dsp:sp>
    <dsp:sp modelId="{710841E5-A45B-8941-B280-D25E5F552905}">
      <dsp:nvSpPr>
        <dsp:cNvPr id="0" name=""/>
        <dsp:cNvSpPr/>
      </dsp:nvSpPr>
      <dsp:spPr>
        <a:xfrm>
          <a:off x="4690415" y="849180"/>
          <a:ext cx="1129387" cy="1129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Instancias normativas</a:t>
          </a:r>
        </a:p>
      </dsp:txBody>
      <dsp:txXfrm>
        <a:off x="4855810" y="1014575"/>
        <a:ext cx="798597" cy="798597"/>
      </dsp:txXfrm>
    </dsp:sp>
    <dsp:sp modelId="{89576145-491C-1647-8A07-A6EAC15D4F6B}">
      <dsp:nvSpPr>
        <dsp:cNvPr id="0" name=""/>
        <dsp:cNvSpPr/>
      </dsp:nvSpPr>
      <dsp:spPr>
        <a:xfrm rot="5400000">
          <a:off x="5105059" y="2062602"/>
          <a:ext cx="300099" cy="381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5150074" y="2093821"/>
        <a:ext cx="210069" cy="228700"/>
      </dsp:txXfrm>
    </dsp:sp>
    <dsp:sp modelId="{FC907538-EC88-4B48-AF2B-71B8A79C0672}">
      <dsp:nvSpPr>
        <dsp:cNvPr id="0" name=""/>
        <dsp:cNvSpPr/>
      </dsp:nvSpPr>
      <dsp:spPr>
        <a:xfrm>
          <a:off x="4690415" y="2544792"/>
          <a:ext cx="1129387" cy="1129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Oficinas de representa-ción federal</a:t>
          </a:r>
        </a:p>
      </dsp:txBody>
      <dsp:txXfrm>
        <a:off x="4855810" y="2710187"/>
        <a:ext cx="798597" cy="798597"/>
      </dsp:txXfrm>
    </dsp:sp>
    <dsp:sp modelId="{65471FD3-BE01-144F-99FA-A417B0024C59}">
      <dsp:nvSpPr>
        <dsp:cNvPr id="0" name=""/>
        <dsp:cNvSpPr/>
      </dsp:nvSpPr>
      <dsp:spPr>
        <a:xfrm rot="9000000">
          <a:off x="4378192" y="3338558"/>
          <a:ext cx="300099" cy="381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 rot="10800000">
        <a:off x="4462191" y="3392285"/>
        <a:ext cx="210069" cy="228700"/>
      </dsp:txXfrm>
    </dsp:sp>
    <dsp:sp modelId="{6AD362AD-5CAB-014B-9E08-981876AEDF65}">
      <dsp:nvSpPr>
        <dsp:cNvPr id="0" name=""/>
        <dsp:cNvSpPr/>
      </dsp:nvSpPr>
      <dsp:spPr>
        <a:xfrm>
          <a:off x="3221971" y="3392598"/>
          <a:ext cx="1129387" cy="1129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Instancias ejecutoras</a:t>
          </a:r>
        </a:p>
      </dsp:txBody>
      <dsp:txXfrm>
        <a:off x="3387366" y="3557993"/>
        <a:ext cx="798597" cy="798597"/>
      </dsp:txXfrm>
    </dsp:sp>
    <dsp:sp modelId="{4A0ECF47-4F2C-F34E-ADDA-3ED1C46F7A13}">
      <dsp:nvSpPr>
        <dsp:cNvPr id="0" name=""/>
        <dsp:cNvSpPr/>
      </dsp:nvSpPr>
      <dsp:spPr>
        <a:xfrm rot="12600000">
          <a:off x="2973513" y="3369624"/>
          <a:ext cx="250765" cy="381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 rot="10800000">
        <a:off x="3043703" y="3464665"/>
        <a:ext cx="175536" cy="228700"/>
      </dsp:txXfrm>
    </dsp:sp>
    <dsp:sp modelId="{93D987ED-9C29-9E4A-8686-FB6FF04AD437}">
      <dsp:nvSpPr>
        <dsp:cNvPr id="0" name=""/>
        <dsp:cNvSpPr/>
      </dsp:nvSpPr>
      <dsp:spPr>
        <a:xfrm>
          <a:off x="1617448" y="2544792"/>
          <a:ext cx="1401546" cy="1129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Instituciones académicas y organizaciones  de la sociedad civil</a:t>
          </a:r>
        </a:p>
      </dsp:txBody>
      <dsp:txXfrm>
        <a:off x="1822700" y="2710187"/>
        <a:ext cx="991042" cy="798597"/>
      </dsp:txXfrm>
    </dsp:sp>
    <dsp:sp modelId="{99FC92AB-0B32-BB43-AEB0-D52EBDAFB322}">
      <dsp:nvSpPr>
        <dsp:cNvPr id="0" name=""/>
        <dsp:cNvSpPr/>
      </dsp:nvSpPr>
      <dsp:spPr>
        <a:xfrm rot="16200000">
          <a:off x="2168172" y="2079589"/>
          <a:ext cx="300099" cy="381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2213187" y="2200838"/>
        <a:ext cx="210069" cy="228700"/>
      </dsp:txXfrm>
    </dsp:sp>
    <dsp:sp modelId="{BC3C1965-A609-8147-BA12-FBB628D19BA7}">
      <dsp:nvSpPr>
        <dsp:cNvPr id="0" name=""/>
        <dsp:cNvSpPr/>
      </dsp:nvSpPr>
      <dsp:spPr>
        <a:xfrm>
          <a:off x="1753528" y="849180"/>
          <a:ext cx="1129387" cy="1129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Órganos de control</a:t>
          </a:r>
        </a:p>
      </dsp:txBody>
      <dsp:txXfrm>
        <a:off x="1918923" y="1014575"/>
        <a:ext cx="798597" cy="798597"/>
      </dsp:txXfrm>
    </dsp:sp>
    <dsp:sp modelId="{091A8930-6BBC-BB44-8469-3786914B01D5}">
      <dsp:nvSpPr>
        <dsp:cNvPr id="0" name=""/>
        <dsp:cNvSpPr/>
      </dsp:nvSpPr>
      <dsp:spPr>
        <a:xfrm rot="19800000">
          <a:off x="2895038" y="803633"/>
          <a:ext cx="300099" cy="381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2901069" y="902375"/>
        <a:ext cx="210069" cy="228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4616F-E214-204E-976B-B25A12D9C8BB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1</a:t>
          </a:r>
        </a:p>
      </dsp:txBody>
      <dsp:txXfrm rot="-5400000">
        <a:off x="1" y="319448"/>
        <a:ext cx="635496" cy="272355"/>
      </dsp:txXfrm>
    </dsp:sp>
    <dsp:sp modelId="{3ACF8C41-650A-FD48-A486-E7D2E2CD971B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Ley general de Desarrollo Social</a:t>
          </a:r>
        </a:p>
      </dsp:txBody>
      <dsp:txXfrm rot="-5400000">
        <a:off x="635496" y="30507"/>
        <a:ext cx="5431697" cy="532491"/>
      </dsp:txXfrm>
    </dsp:sp>
    <dsp:sp modelId="{414CE349-F721-1248-96AB-9E75BDB4D268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2</a:t>
          </a:r>
        </a:p>
      </dsp:txBody>
      <dsp:txXfrm rot="-5400000">
        <a:off x="1" y="1107635"/>
        <a:ext cx="635496" cy="272355"/>
      </dsp:txXfrm>
    </dsp:sp>
    <dsp:sp modelId="{39FC15A1-4C35-CA48-AF74-9BE0F502F910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Reglamento de la Ley general de Desarrollo Social</a:t>
          </a:r>
        </a:p>
      </dsp:txBody>
      <dsp:txXfrm rot="-5400000">
        <a:off x="635496" y="818694"/>
        <a:ext cx="5431697" cy="532491"/>
      </dsp:txXfrm>
    </dsp:sp>
    <dsp:sp modelId="{DA583C1F-6E4D-BB43-B422-585852C19D38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3</a:t>
          </a:r>
        </a:p>
      </dsp:txBody>
      <dsp:txXfrm rot="-5400000">
        <a:off x="1" y="1895821"/>
        <a:ext cx="635496" cy="272355"/>
      </dsp:txXfrm>
    </dsp:sp>
    <dsp:sp modelId="{6D4BDD0F-A56A-0A44-92EB-66BF53DDBA7C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Lineamientos para la promoción y operación de contraloría social en los programas federales de desarrollo social</a:t>
          </a:r>
        </a:p>
      </dsp:txBody>
      <dsp:txXfrm rot="-5400000">
        <a:off x="635496" y="1606881"/>
        <a:ext cx="5431697" cy="532491"/>
      </dsp:txXfrm>
    </dsp:sp>
    <dsp:sp modelId="{32A7226E-2CF3-CC47-8CF2-E4402FDBD364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4</a:t>
          </a:r>
        </a:p>
      </dsp:txBody>
      <dsp:txXfrm rot="-5400000">
        <a:off x="1" y="2684008"/>
        <a:ext cx="635496" cy="272355"/>
      </dsp:txXfrm>
    </dsp:sp>
    <dsp:sp modelId="{47FFBD97-2A51-C149-9913-D493E6929C06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Estrategia MARCO</a:t>
          </a:r>
        </a:p>
      </dsp:txBody>
      <dsp:txXfrm rot="-5400000">
        <a:off x="635496" y="2395067"/>
        <a:ext cx="5431697" cy="532491"/>
      </dsp:txXfrm>
    </dsp:sp>
    <dsp:sp modelId="{00703BC3-7CDC-B442-9C5D-35FBF95B7B67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5</a:t>
          </a:r>
        </a:p>
      </dsp:txBody>
      <dsp:txXfrm rot="-5400000">
        <a:off x="1" y="3472195"/>
        <a:ext cx="635496" cy="272355"/>
      </dsp:txXfrm>
    </dsp:sp>
    <dsp:sp modelId="{9B8E8A2D-2986-2448-A7C5-AFF30EB1DE13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Reglamento Interior de la Secretaría de la Función Pública</a:t>
          </a:r>
        </a:p>
      </dsp:txBody>
      <dsp:txXfrm rot="-5400000">
        <a:off x="635496" y="3183253"/>
        <a:ext cx="5431697" cy="532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A8D25-3DD8-8C45-9B4E-D978AB400106}">
      <dsp:nvSpPr>
        <dsp:cNvPr id="0" name=""/>
        <dsp:cNvSpPr/>
      </dsp:nvSpPr>
      <dsp:spPr>
        <a:xfrm>
          <a:off x="3386566" y="2277226"/>
          <a:ext cx="370616" cy="1992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308" y="0"/>
              </a:lnTo>
              <a:lnTo>
                <a:pt x="185308" y="1992065"/>
              </a:lnTo>
              <a:lnTo>
                <a:pt x="370616" y="19920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9BD57-24CA-6749-A8A1-BA32396ACDA6}">
      <dsp:nvSpPr>
        <dsp:cNvPr id="0" name=""/>
        <dsp:cNvSpPr/>
      </dsp:nvSpPr>
      <dsp:spPr>
        <a:xfrm>
          <a:off x="3386566" y="2277226"/>
          <a:ext cx="370616" cy="1195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308" y="0"/>
              </a:lnTo>
              <a:lnTo>
                <a:pt x="185308" y="1195239"/>
              </a:lnTo>
              <a:lnTo>
                <a:pt x="370616" y="1195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6E283-55BA-674B-9F8F-124AFD073895}">
      <dsp:nvSpPr>
        <dsp:cNvPr id="0" name=""/>
        <dsp:cNvSpPr/>
      </dsp:nvSpPr>
      <dsp:spPr>
        <a:xfrm>
          <a:off x="3386566" y="2277226"/>
          <a:ext cx="370616" cy="398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308" y="0"/>
              </a:lnTo>
              <a:lnTo>
                <a:pt x="185308" y="398413"/>
              </a:lnTo>
              <a:lnTo>
                <a:pt x="370616" y="398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D1044-0F14-B743-A6CE-B228E42DA1F8}">
      <dsp:nvSpPr>
        <dsp:cNvPr id="0" name=""/>
        <dsp:cNvSpPr/>
      </dsp:nvSpPr>
      <dsp:spPr>
        <a:xfrm>
          <a:off x="3386566" y="1878813"/>
          <a:ext cx="370616" cy="398413"/>
        </a:xfrm>
        <a:custGeom>
          <a:avLst/>
          <a:gdLst/>
          <a:ahLst/>
          <a:cxnLst/>
          <a:rect l="0" t="0" r="0" b="0"/>
          <a:pathLst>
            <a:path>
              <a:moveTo>
                <a:pt x="0" y="398413"/>
              </a:moveTo>
              <a:lnTo>
                <a:pt x="185308" y="398413"/>
              </a:lnTo>
              <a:lnTo>
                <a:pt x="185308" y="0"/>
              </a:lnTo>
              <a:lnTo>
                <a:pt x="3706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FC0CD-A003-D74B-A1CF-00FA2853544E}">
      <dsp:nvSpPr>
        <dsp:cNvPr id="0" name=""/>
        <dsp:cNvSpPr/>
      </dsp:nvSpPr>
      <dsp:spPr>
        <a:xfrm>
          <a:off x="3386566" y="1081986"/>
          <a:ext cx="370616" cy="1195239"/>
        </a:xfrm>
        <a:custGeom>
          <a:avLst/>
          <a:gdLst/>
          <a:ahLst/>
          <a:cxnLst/>
          <a:rect l="0" t="0" r="0" b="0"/>
          <a:pathLst>
            <a:path>
              <a:moveTo>
                <a:pt x="0" y="1195239"/>
              </a:moveTo>
              <a:lnTo>
                <a:pt x="185308" y="1195239"/>
              </a:lnTo>
              <a:lnTo>
                <a:pt x="185308" y="0"/>
              </a:lnTo>
              <a:lnTo>
                <a:pt x="3706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DB719-CB55-0C40-8E87-68FF3EBAD22D}">
      <dsp:nvSpPr>
        <dsp:cNvPr id="0" name=""/>
        <dsp:cNvSpPr/>
      </dsp:nvSpPr>
      <dsp:spPr>
        <a:xfrm>
          <a:off x="3386566" y="285160"/>
          <a:ext cx="370616" cy="1992065"/>
        </a:xfrm>
        <a:custGeom>
          <a:avLst/>
          <a:gdLst/>
          <a:ahLst/>
          <a:cxnLst/>
          <a:rect l="0" t="0" r="0" b="0"/>
          <a:pathLst>
            <a:path>
              <a:moveTo>
                <a:pt x="0" y="1992065"/>
              </a:moveTo>
              <a:lnTo>
                <a:pt x="185308" y="1992065"/>
              </a:lnTo>
              <a:lnTo>
                <a:pt x="185308" y="0"/>
              </a:lnTo>
              <a:lnTo>
                <a:pt x="3706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93D31-0836-244C-A99D-CB3D3ECA7B4A}">
      <dsp:nvSpPr>
        <dsp:cNvPr id="0" name=""/>
        <dsp:cNvSpPr/>
      </dsp:nvSpPr>
      <dsp:spPr>
        <a:xfrm>
          <a:off x="1533481" y="1994631"/>
          <a:ext cx="1853084" cy="56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Responsable CS</a:t>
          </a:r>
        </a:p>
      </dsp:txBody>
      <dsp:txXfrm>
        <a:off x="1533481" y="1994631"/>
        <a:ext cx="1853084" cy="565190"/>
      </dsp:txXfrm>
    </dsp:sp>
    <dsp:sp modelId="{2FF5A0E3-F08E-CA4D-A1F7-9B5CBD57ECD0}">
      <dsp:nvSpPr>
        <dsp:cNvPr id="0" name=""/>
        <dsp:cNvSpPr/>
      </dsp:nvSpPr>
      <dsp:spPr>
        <a:xfrm>
          <a:off x="3757183" y="2565"/>
          <a:ext cx="1853084" cy="56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Difusión de la información</a:t>
          </a:r>
        </a:p>
      </dsp:txBody>
      <dsp:txXfrm>
        <a:off x="3757183" y="2565"/>
        <a:ext cx="1853084" cy="565190"/>
      </dsp:txXfrm>
    </dsp:sp>
    <dsp:sp modelId="{D68821E7-6562-CA45-98CA-660FE72F272F}">
      <dsp:nvSpPr>
        <dsp:cNvPr id="0" name=""/>
        <dsp:cNvSpPr/>
      </dsp:nvSpPr>
      <dsp:spPr>
        <a:xfrm>
          <a:off x="3757183" y="799391"/>
          <a:ext cx="1853084" cy="56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Conformación del comité de CS</a:t>
          </a:r>
        </a:p>
      </dsp:txBody>
      <dsp:txXfrm>
        <a:off x="3757183" y="799391"/>
        <a:ext cx="1853084" cy="565190"/>
      </dsp:txXfrm>
    </dsp:sp>
    <dsp:sp modelId="{D43D94CD-6B52-7244-9A76-3AAEC576ED99}">
      <dsp:nvSpPr>
        <dsp:cNvPr id="0" name=""/>
        <dsp:cNvSpPr/>
      </dsp:nvSpPr>
      <dsp:spPr>
        <a:xfrm>
          <a:off x="3757183" y="1596217"/>
          <a:ext cx="1853084" cy="56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Captación, atención de quejas, denuncias y/o sugerencias</a:t>
          </a:r>
        </a:p>
      </dsp:txBody>
      <dsp:txXfrm>
        <a:off x="3757183" y="1596217"/>
        <a:ext cx="1853084" cy="565190"/>
      </dsp:txXfrm>
    </dsp:sp>
    <dsp:sp modelId="{0CC7FEE6-103A-AD48-A51D-134271F7B34B}">
      <dsp:nvSpPr>
        <dsp:cNvPr id="0" name=""/>
        <dsp:cNvSpPr/>
      </dsp:nvSpPr>
      <dsp:spPr>
        <a:xfrm>
          <a:off x="3757183" y="2393044"/>
          <a:ext cx="1853084" cy="56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Capacitación y asesoría</a:t>
          </a:r>
        </a:p>
      </dsp:txBody>
      <dsp:txXfrm>
        <a:off x="3757183" y="2393044"/>
        <a:ext cx="1853084" cy="565190"/>
      </dsp:txXfrm>
    </dsp:sp>
    <dsp:sp modelId="{8A4F5D18-61FE-184A-893D-AA37156511D4}">
      <dsp:nvSpPr>
        <dsp:cNvPr id="0" name=""/>
        <dsp:cNvSpPr/>
      </dsp:nvSpPr>
      <dsp:spPr>
        <a:xfrm>
          <a:off x="3757183" y="3189870"/>
          <a:ext cx="1853084" cy="56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Recopilación de los informes de los comités de CS</a:t>
          </a:r>
        </a:p>
      </dsp:txBody>
      <dsp:txXfrm>
        <a:off x="3757183" y="3189870"/>
        <a:ext cx="1853084" cy="565190"/>
      </dsp:txXfrm>
    </dsp:sp>
    <dsp:sp modelId="{5037659C-9D1E-F649-82F1-B281DADED106}">
      <dsp:nvSpPr>
        <dsp:cNvPr id="0" name=""/>
        <dsp:cNvSpPr/>
      </dsp:nvSpPr>
      <dsp:spPr>
        <a:xfrm>
          <a:off x="3757183" y="3986697"/>
          <a:ext cx="1853084" cy="56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Registro en el SIGS einforme de resultados</a:t>
          </a:r>
        </a:p>
      </dsp:txBody>
      <dsp:txXfrm>
        <a:off x="3757183" y="3986697"/>
        <a:ext cx="1853084" cy="565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B4592-9B42-4BD4-AAF0-DDD90B163F68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EADE3-CE28-4377-BCBA-7880CA220A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137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756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628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47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84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59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0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6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04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77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74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203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6032-2AEC-4D70-A52F-F3F43B26DDA0}" type="datetimeFigureOut">
              <a:rPr lang="es-MX" smtClean="0"/>
              <a:t>18/10/23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92E5-6712-4D22-AC93-7AEDCC9B8567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930899"/>
            <a:ext cx="8972550" cy="762000"/>
          </a:xfrm>
          <a:prstGeom prst="rect">
            <a:avLst/>
          </a:prstGeom>
        </p:spPr>
      </p:pic>
      <p:pic>
        <p:nvPicPr>
          <p:cNvPr id="12" name="Imagen 7" descr="8-08-08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6594" r="13782" b="88042"/>
          <a:stretch/>
        </p:blipFill>
        <p:spPr bwMode="auto">
          <a:xfrm>
            <a:off x="295835" y="151108"/>
            <a:ext cx="8626850" cy="8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30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4"/>
          <a:stretch/>
        </p:blipFill>
        <p:spPr>
          <a:xfrm>
            <a:off x="0" y="1151557"/>
            <a:ext cx="9144000" cy="57337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E3F080-D89D-4336-9F2B-F329FBE37CA0}"/>
              </a:ext>
            </a:extLst>
          </p:cNvPr>
          <p:cNvSpPr txBox="1"/>
          <p:nvPr/>
        </p:nvSpPr>
        <p:spPr>
          <a:xfrm>
            <a:off x="333538" y="1905506"/>
            <a:ext cx="8476924" cy="3046988"/>
          </a:xfrm>
          <a:prstGeom prst="rect">
            <a:avLst/>
          </a:prstGeom>
          <a:solidFill>
            <a:schemeClr val="tx1">
              <a:alpha val="7381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chemeClr val="bg1"/>
                </a:solidFill>
              </a:rPr>
              <a:t>Taller de llenado de Formatos de la Contraloría Social del Programa U-247 PRODEP 2023 y su seguimiento en el SICS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3EC456-55A0-793F-1B23-0A7CF771A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90280"/>
            <a:ext cx="1900989" cy="8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6547"/>
            <a:ext cx="7886700" cy="1325563"/>
          </a:xfrm>
        </p:spPr>
        <p:txBody>
          <a:bodyPr/>
          <a:lstStyle/>
          <a:p>
            <a:r>
              <a:rPr lang="es-MX" dirty="0">
                <a:solidFill>
                  <a:srgbClr val="C00000"/>
                </a:solidFill>
              </a:rPr>
              <a:t>Funciones del responsable de CS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01E4543-89CE-7FB3-A695-01C80DE1CD6F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89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1E43C9B-6927-9172-2CAF-771372764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383137"/>
              </p:ext>
            </p:extLst>
          </p:nvPr>
        </p:nvGraphicFramePr>
        <p:xfrm>
          <a:off x="781050" y="1569328"/>
          <a:ext cx="7143750" cy="455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717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6547"/>
            <a:ext cx="78867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Presentación de PITCS y formatos de CS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71CBB7A-55A8-93DC-8CBF-0F2C817A1E31}"/>
              </a:ext>
            </a:extLst>
          </p:cNvPr>
          <p:cNvSpPr txBox="1"/>
          <p:nvPr/>
        </p:nvSpPr>
        <p:spPr>
          <a:xfrm>
            <a:off x="628649" y="2101536"/>
            <a:ext cx="207938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Anexo 1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PITCS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Programa institucional de CS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8F3904-E0EB-4FB5-2063-04EC42F62512}"/>
              </a:ext>
            </a:extLst>
          </p:cNvPr>
          <p:cNvSpPr txBox="1"/>
          <p:nvPr/>
        </p:nvSpPr>
        <p:spPr>
          <a:xfrm>
            <a:off x="628649" y="3399988"/>
            <a:ext cx="2079381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Anexo 4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Acta de sustitución de un integrante de CS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34018F-E93C-58F1-76E9-8BF52D475402}"/>
              </a:ext>
            </a:extLst>
          </p:cNvPr>
          <p:cNvSpPr txBox="1"/>
          <p:nvPr/>
        </p:nvSpPr>
        <p:spPr>
          <a:xfrm>
            <a:off x="3532309" y="2124487"/>
            <a:ext cx="207938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dirty="0">
                <a:solidFill>
                  <a:schemeClr val="bg1"/>
                </a:solidFill>
              </a:rPr>
              <a:t>Anexo 2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Minuta de reunión</a:t>
            </a:r>
          </a:p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4E9900-90CB-451E-160A-BBA2E98685AE}"/>
              </a:ext>
            </a:extLst>
          </p:cNvPr>
          <p:cNvSpPr txBox="1"/>
          <p:nvPr/>
        </p:nvSpPr>
        <p:spPr>
          <a:xfrm>
            <a:off x="6435967" y="2087697"/>
            <a:ext cx="2079381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dirty="0">
                <a:solidFill>
                  <a:schemeClr val="bg1"/>
                </a:solidFill>
              </a:rPr>
              <a:t>Anexo 3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Acta del registro del comité de CS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E5F3CE-4852-5960-3D43-FF468DD50BB9}"/>
              </a:ext>
            </a:extLst>
          </p:cNvPr>
          <p:cNvSpPr txBox="1"/>
          <p:nvPr/>
        </p:nvSpPr>
        <p:spPr>
          <a:xfrm>
            <a:off x="3532309" y="3409811"/>
            <a:ext cx="2079381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dirty="0">
                <a:solidFill>
                  <a:schemeClr val="bg1"/>
                </a:solidFill>
              </a:rPr>
              <a:t>Anexo 5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Solicitud de 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E70373-DD84-B5EC-B3EC-B4FEF7AD665F}"/>
              </a:ext>
            </a:extLst>
          </p:cNvPr>
          <p:cNvSpPr txBox="1"/>
          <p:nvPr/>
        </p:nvSpPr>
        <p:spPr>
          <a:xfrm>
            <a:off x="6435966" y="3399989"/>
            <a:ext cx="207938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dirty="0">
                <a:solidFill>
                  <a:schemeClr val="bg1"/>
                </a:solidFill>
              </a:rPr>
              <a:t>Anexo 6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Informe del comité de CS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B3FF66-6406-6252-37A1-6FDCB8AA2C5C}"/>
              </a:ext>
            </a:extLst>
          </p:cNvPr>
          <p:cNvSpPr txBox="1"/>
          <p:nvPr/>
        </p:nvSpPr>
        <p:spPr>
          <a:xfrm>
            <a:off x="2074985" y="4685312"/>
            <a:ext cx="2079381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dirty="0">
                <a:solidFill>
                  <a:schemeClr val="bg1"/>
                </a:solidFill>
              </a:rPr>
              <a:t>Anexo 7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Cédula de quejas y denuncias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2E19C65-5DA6-504C-2A8F-515511E5DD54}"/>
              </a:ext>
            </a:extLst>
          </p:cNvPr>
          <p:cNvSpPr txBox="1"/>
          <p:nvPr/>
        </p:nvSpPr>
        <p:spPr>
          <a:xfrm>
            <a:off x="4759569" y="4688137"/>
            <a:ext cx="2079381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dirty="0">
                <a:solidFill>
                  <a:schemeClr val="bg1"/>
                </a:solidFill>
              </a:rPr>
              <a:t>Anexo 8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Control de quejas y denuncias</a:t>
            </a:r>
          </a:p>
        </p:txBody>
      </p:sp>
    </p:spTree>
    <p:extLst>
      <p:ext uri="{BB962C8B-B14F-4D97-AF65-F5344CB8AC3E}">
        <p14:creationId xmlns:p14="http://schemas.microsoft.com/office/powerpoint/2010/main" val="381940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496" y="906547"/>
            <a:ext cx="9302496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Fechas de actividades de seguimiento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01E4543-89CE-7FB3-A695-01C80DE1CD6F}"/>
              </a:ext>
            </a:extLst>
          </p:cNvPr>
          <p:cNvSpPr txBox="1">
            <a:spLocks/>
          </p:cNvSpPr>
          <p:nvPr/>
        </p:nvSpPr>
        <p:spPr>
          <a:xfrm>
            <a:off x="6364224" y="3500042"/>
            <a:ext cx="2523744" cy="157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dirty="0"/>
              <a:t>El PITCS contiene las actividades de CS que deben realizarse en el periodo 2023 así como su calendarización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F66F7C-78FF-EC70-9477-D8873D162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1677880"/>
            <a:ext cx="6266688" cy="431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4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906547"/>
            <a:ext cx="9058656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Actividades a realizar y seguimiento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F1FDB2D8-BC15-AABF-D42A-7E99BEAA5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966" t="12424" r="4502"/>
          <a:stretch/>
        </p:blipFill>
        <p:spPr>
          <a:xfrm>
            <a:off x="1414572" y="1471792"/>
            <a:ext cx="5169108" cy="4637539"/>
          </a:xfrm>
        </p:spPr>
      </p:pic>
    </p:spTree>
    <p:extLst>
      <p:ext uri="{BB962C8B-B14F-4D97-AF65-F5344CB8AC3E}">
        <p14:creationId xmlns:p14="http://schemas.microsoft.com/office/powerpoint/2010/main" val="33078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906547"/>
            <a:ext cx="9058656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Actividades a realizar y seguimiento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1510571-720C-C2A9-27F5-21832C1E9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4" t="8618" r="6336" b="30463"/>
          <a:stretch/>
        </p:blipFill>
        <p:spPr>
          <a:xfrm>
            <a:off x="192183" y="1747158"/>
            <a:ext cx="8759634" cy="37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4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6547"/>
            <a:ext cx="78867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Información sobre quejas y denuncias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0B813244-A572-DE25-98F4-6BCFB76F4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" t="12962" r="15498" b="6904"/>
          <a:stretch/>
        </p:blipFill>
        <p:spPr>
          <a:xfrm>
            <a:off x="463296" y="2145791"/>
            <a:ext cx="6193536" cy="3744929"/>
          </a:xfrm>
        </p:spPr>
      </p:pic>
    </p:spTree>
    <p:extLst>
      <p:ext uri="{BB962C8B-B14F-4D97-AF65-F5344CB8AC3E}">
        <p14:creationId xmlns:p14="http://schemas.microsoft.com/office/powerpoint/2010/main" val="531209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32401-3F6A-A0A5-88D3-7774AAB61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38" y="936405"/>
            <a:ext cx="4536413" cy="4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1895F-25FC-01AB-4531-78A1B694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1180"/>
            <a:ext cx="7886700" cy="1325563"/>
          </a:xfrm>
        </p:spPr>
        <p:txBody>
          <a:bodyPr/>
          <a:lstStyle/>
          <a:p>
            <a:pPr algn="ctr"/>
            <a:r>
              <a:rPr lang="es-MX" sz="2800" dirty="0"/>
              <a:t>Quejas y denuncias de la Función Pública y de la Universidad Tecnológica de Gutiérrez Zamora</a:t>
            </a:r>
          </a:p>
        </p:txBody>
      </p:sp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32625A66-98F0-0022-EF86-AE77ECA1B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10" t="25063" r="9845" b="18426"/>
          <a:stretch/>
        </p:blipFill>
        <p:spPr>
          <a:xfrm>
            <a:off x="1037968" y="2109015"/>
            <a:ext cx="6499654" cy="3592864"/>
          </a:xfrm>
        </p:spPr>
      </p:pic>
    </p:spTree>
    <p:extLst>
      <p:ext uri="{BB962C8B-B14F-4D97-AF65-F5344CB8AC3E}">
        <p14:creationId xmlns:p14="http://schemas.microsoft.com/office/powerpoint/2010/main" val="225990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1895F-25FC-01AB-4531-78A1B694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1180"/>
            <a:ext cx="7886700" cy="1325563"/>
          </a:xfrm>
        </p:spPr>
        <p:txBody>
          <a:bodyPr/>
          <a:lstStyle/>
          <a:p>
            <a:pPr algn="ctr"/>
            <a:r>
              <a:rPr lang="es-MX" sz="2800" dirty="0"/>
              <a:t>Quejas y denuncias de la Función Pública y de la Universidad Tecnológica de Gutiérrez Zamora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CDE62FBC-4472-7167-0368-DEFCFBB17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2" t="20519" r="7784" b="9907"/>
          <a:stretch/>
        </p:blipFill>
        <p:spPr>
          <a:xfrm>
            <a:off x="1729946" y="1787842"/>
            <a:ext cx="6079524" cy="414897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5FEB048-8AE0-F66D-4BB9-08A5031B1BC2}"/>
              </a:ext>
            </a:extLst>
          </p:cNvPr>
          <p:cNvSpPr/>
          <p:nvPr/>
        </p:nvSpPr>
        <p:spPr>
          <a:xfrm>
            <a:off x="6896746" y="5641383"/>
            <a:ext cx="999640" cy="295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4005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1895F-25FC-01AB-4531-78A1B694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1180"/>
            <a:ext cx="7886700" cy="1325563"/>
          </a:xfrm>
        </p:spPr>
        <p:txBody>
          <a:bodyPr/>
          <a:lstStyle/>
          <a:p>
            <a:pPr algn="ctr"/>
            <a:r>
              <a:rPr lang="es-MX" sz="2800" dirty="0"/>
              <a:t>Quejas y denuncias de la Función Pública y de la Universidad Tecnológica de Gutiérrez Zamora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2915042A-BE67-F269-5778-2759FB4C3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" t="12000" r="17262" b="6843"/>
          <a:stretch/>
        </p:blipFill>
        <p:spPr>
          <a:xfrm>
            <a:off x="96498" y="1701764"/>
            <a:ext cx="6626274" cy="40205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E272E9-7B9D-32AE-35CC-871ED9C6312B}"/>
              </a:ext>
            </a:extLst>
          </p:cNvPr>
          <p:cNvSpPr txBox="1"/>
          <p:nvPr/>
        </p:nvSpPr>
        <p:spPr>
          <a:xfrm>
            <a:off x="6263513" y="2681724"/>
            <a:ext cx="2711096" cy="1815882"/>
          </a:xfrm>
          <a:prstGeom prst="rect">
            <a:avLst/>
          </a:prstGeom>
          <a:solidFill>
            <a:srgbClr val="FFF7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Quejas UTGZ</a:t>
            </a:r>
          </a:p>
          <a:p>
            <a:pPr algn="ctr"/>
            <a:endParaRPr lang="es-MX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Enlace  de contraloría social: Raúl Alejandro Limón Hernández</a:t>
            </a:r>
          </a:p>
          <a:p>
            <a:pPr algn="ctr"/>
            <a:endParaRPr lang="es-MX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raul.limon@utgz.edu.mx</a:t>
            </a:r>
          </a:p>
        </p:txBody>
      </p:sp>
    </p:spTree>
    <p:extLst>
      <p:ext uri="{BB962C8B-B14F-4D97-AF65-F5344CB8AC3E}">
        <p14:creationId xmlns:p14="http://schemas.microsoft.com/office/powerpoint/2010/main" val="222216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6547"/>
            <a:ext cx="78867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Contraloría 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01E4543-89CE-7FB3-A695-01C80DE1CD6F}"/>
              </a:ext>
            </a:extLst>
          </p:cNvPr>
          <p:cNvSpPr txBox="1">
            <a:spLocks/>
          </p:cNvSpPr>
          <p:nvPr/>
        </p:nvSpPr>
        <p:spPr>
          <a:xfrm>
            <a:off x="306804" y="1879309"/>
            <a:ext cx="8548437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3800" dirty="0">
                <a:solidFill>
                  <a:srgbClr val="002060"/>
                </a:solidFill>
              </a:rPr>
              <a:t>    ¿Qué es la Contraloría Social (CS)?</a:t>
            </a:r>
          </a:p>
          <a:p>
            <a:pPr marL="0" indent="0" algn="just">
              <a:buNone/>
            </a:pPr>
            <a:r>
              <a:rPr lang="es-MX" sz="2600" dirty="0"/>
              <a:t>La CS de acuerdo con la Ley General de Desarrollo Social es: </a:t>
            </a:r>
            <a:r>
              <a:rPr lang="es-MX" sz="2600" dirty="0">
                <a:solidFill>
                  <a:srgbClr val="00B050"/>
                </a:solidFill>
              </a:rPr>
              <a:t>“…el mecanismo de los beneficiarios, de manera organizada, para verificar el cumplimiento de las metas y la correcta aplicación de los recursos públicos asignados a los programas de desarrollo social”</a:t>
            </a:r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6C3CD9C-E6E6-1745-AFA0-03FFA4C390C6}"/>
              </a:ext>
            </a:extLst>
          </p:cNvPr>
          <p:cNvSpPr txBox="1">
            <a:spLocks/>
          </p:cNvSpPr>
          <p:nvPr/>
        </p:nvSpPr>
        <p:spPr>
          <a:xfrm>
            <a:off x="288759" y="3279002"/>
            <a:ext cx="8548437" cy="2693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3800" dirty="0">
                <a:solidFill>
                  <a:srgbClr val="002060"/>
                </a:solidFill>
              </a:rPr>
              <a:t>    </a:t>
            </a:r>
            <a:r>
              <a:rPr lang="es-MX" sz="3800" b="1" dirty="0">
                <a:solidFill>
                  <a:srgbClr val="002060"/>
                </a:solidFill>
              </a:rPr>
              <a:t>Beneficios:</a:t>
            </a:r>
            <a:r>
              <a:rPr lang="es-MX" sz="3800" dirty="0">
                <a:solidFill>
                  <a:srgbClr val="002060"/>
                </a:solidFill>
              </a:rPr>
              <a:t> </a:t>
            </a:r>
            <a:r>
              <a:rPr lang="es-MX" sz="3400" dirty="0"/>
              <a:t>Vigilan que: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2060"/>
                </a:solidFill>
              </a:rPr>
              <a:t>El ejercicio de los recursos para obras, apoyos o servicios sea oportuno, transparente y con apego a lo establecido en la normatividad,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2060"/>
                </a:solidFill>
              </a:rPr>
              <a:t>Exista documentación comprobatoria del ejercicio de recursos y entrega de obras, apoyos o servicios,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2060"/>
                </a:solidFill>
              </a:rPr>
              <a:t>El programa no se utilice con fines políticos, electorales, lucro u otros distintos,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2060"/>
                </a:solidFill>
              </a:rPr>
              <a:t>Se reciban quejas y denuncias que puedan dar lugar al fincamiento de responsabilidades administrativas, civiles o penales, Y como turnarlas a las autoridades competentes,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2060"/>
                </a:solidFill>
              </a:rPr>
              <a:t>Se apliquen correctamente los recursos al 100%, lo autorizado por medio del convenio</a:t>
            </a:r>
            <a:r>
              <a:rPr lang="es-MX" sz="2700" dirty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6155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6F4D286-AB34-F8D5-0778-46FFF4DE4D43}"/>
              </a:ext>
            </a:extLst>
          </p:cNvPr>
          <p:cNvSpPr/>
          <p:nvPr/>
        </p:nvSpPr>
        <p:spPr>
          <a:xfrm>
            <a:off x="1134007" y="2130994"/>
            <a:ext cx="6875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48132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6547"/>
            <a:ext cx="78867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Contraloría 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540AB49-922D-3012-E3B3-8591A3D4DA10}"/>
              </a:ext>
            </a:extLst>
          </p:cNvPr>
          <p:cNvSpPr txBox="1"/>
          <p:nvPr/>
        </p:nvSpPr>
        <p:spPr>
          <a:xfrm>
            <a:off x="352695" y="1692489"/>
            <a:ext cx="8476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effectLst/>
                <a:latin typeface="Arial,Bold"/>
              </a:rPr>
              <a:t>Solicitar que se proporcione información completa, oportuna, confiable y accesible respecto al programa, acciones y servicios, sus objetivos, normas y procedimientos de operación. </a:t>
            </a:r>
            <a:endParaRPr lang="es-MX" b="1" dirty="0">
              <a:effectLst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1669A9-B66D-2969-850D-AC287FE86DEB}"/>
              </a:ext>
            </a:extLst>
          </p:cNvPr>
          <p:cNvSpPr txBox="1"/>
          <p:nvPr/>
        </p:nvSpPr>
        <p:spPr>
          <a:xfrm>
            <a:off x="276727" y="2615819"/>
            <a:ext cx="82386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effectLst/>
                <a:latin typeface="Arial,Bold"/>
              </a:rPr>
              <a:t>Promover la participación activa de la comunidad</a:t>
            </a:r>
            <a:endParaRPr lang="es-MX" b="1" dirty="0">
              <a:effectLst/>
            </a:endParaRPr>
          </a:p>
          <a:p>
            <a:pPr lvl="1" algn="just"/>
            <a:r>
              <a:rPr lang="es-MX" dirty="0">
                <a:solidFill>
                  <a:schemeClr val="accent1">
                    <a:lumMod val="75000"/>
                  </a:schemeClr>
                </a:solidFill>
                <a:effectLst/>
                <a:latin typeface="Arial,Bold"/>
              </a:rPr>
              <a:t>Tu como integrante de la comunidad universitaria puedes apoyar los procesos de: planeación, establecimiento de prioridades, sistematización, realización, control, vigilancia, supervisión y evaluación de acciones de proyectos del programa. </a:t>
            </a:r>
            <a:endParaRPr lang="es-MX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effectLst/>
                <a:latin typeface="Arial,Bold"/>
              </a:rPr>
              <a:t>Impulsar la comunicación del gobierno con los ciudadanos. </a:t>
            </a:r>
            <a:endParaRPr lang="es-MX" b="1" dirty="0">
              <a:effectLst/>
            </a:endParaRPr>
          </a:p>
          <a:p>
            <a:pPr lvl="1" algn="just"/>
            <a:r>
              <a:rPr lang="es-MX" dirty="0">
                <a:solidFill>
                  <a:srgbClr val="0070C0"/>
                </a:solidFill>
                <a:effectLst/>
                <a:latin typeface="Arial,Bold"/>
              </a:rPr>
              <a:t>Para que el gobierno escuche las propuestas de la comunidad universitaria para vigilar el recurso o alguna desviación encontarda. </a:t>
            </a:r>
            <a:endParaRPr lang="es-MX" dirty="0">
              <a:solidFill>
                <a:srgbClr val="0070C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effectLst/>
                <a:latin typeface="Arial,Bold"/>
              </a:rPr>
              <a:t>Incorporar a la ciudadanía en el combate a la corrupción. </a:t>
            </a:r>
            <a:endParaRPr lang="es-MX" b="1" dirty="0">
              <a:effectLst/>
            </a:endParaRPr>
          </a:p>
          <a:p>
            <a:pPr lvl="1" algn="just"/>
            <a:r>
              <a:rPr lang="es-MX" dirty="0">
                <a:solidFill>
                  <a:srgbClr val="0070C0"/>
                </a:solidFill>
                <a:effectLst/>
                <a:latin typeface="Arial,Bold"/>
              </a:rPr>
              <a:t>Tu participación es fundamental para contribuir a la disminución de los problemas de corrupción y fomentar los principios de transparencia, rendición de cuentas. </a:t>
            </a:r>
            <a:endParaRPr lang="es-MX" dirty="0">
              <a:solidFill>
                <a:srgbClr val="0070C0"/>
              </a:solidFill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5BE8A5-9319-97A1-D839-782B634FC8CB}"/>
              </a:ext>
            </a:extLst>
          </p:cNvPr>
          <p:cNvSpPr txBox="1"/>
          <p:nvPr/>
        </p:nvSpPr>
        <p:spPr>
          <a:xfrm>
            <a:off x="352695" y="1268365"/>
            <a:ext cx="201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70C0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59991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6547"/>
            <a:ext cx="78867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Comité de la Contraloría 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01E4543-89CE-7FB3-A695-01C80DE1CD6F}"/>
              </a:ext>
            </a:extLst>
          </p:cNvPr>
          <p:cNvSpPr txBox="1">
            <a:spLocks/>
          </p:cNvSpPr>
          <p:nvPr/>
        </p:nvSpPr>
        <p:spPr>
          <a:xfrm>
            <a:off x="0" y="1785354"/>
            <a:ext cx="7886700" cy="89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¿Quienes lo conforman?</a:t>
            </a:r>
          </a:p>
          <a:p>
            <a:endParaRPr lang="es-MX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B5287F9-A668-9DEF-50ED-97A6AE6E1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426519"/>
              </p:ext>
            </p:extLst>
          </p:nvPr>
        </p:nvGraphicFramePr>
        <p:xfrm>
          <a:off x="1572934" y="1428093"/>
          <a:ext cx="7437251" cy="45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18CCFB7-5722-355A-2963-AEAE34BD9FE5}"/>
              </a:ext>
            </a:extLst>
          </p:cNvPr>
          <p:cNvSpPr txBox="1"/>
          <p:nvPr/>
        </p:nvSpPr>
        <p:spPr>
          <a:xfrm>
            <a:off x="4839627" y="3278459"/>
            <a:ext cx="142735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Beneficiarios</a:t>
            </a:r>
          </a:p>
        </p:txBody>
      </p:sp>
    </p:spTree>
    <p:extLst>
      <p:ext uri="{BB962C8B-B14F-4D97-AF65-F5344CB8AC3E}">
        <p14:creationId xmlns:p14="http://schemas.microsoft.com/office/powerpoint/2010/main" val="37236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6547"/>
            <a:ext cx="78867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Comité de la Contraloría 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CCBF0D8-AFF9-1720-B25D-E5FA09BAB957}"/>
              </a:ext>
            </a:extLst>
          </p:cNvPr>
          <p:cNvSpPr txBox="1">
            <a:spLocks/>
          </p:cNvSpPr>
          <p:nvPr/>
        </p:nvSpPr>
        <p:spPr>
          <a:xfrm>
            <a:off x="1322971" y="1590740"/>
            <a:ext cx="6498056" cy="3674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Funciones y compromisos del Comité de Contraloría Social</a:t>
            </a:r>
            <a:endParaRPr lang="es-MX" sz="4800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Cuadro de texto 1">
            <a:extLst>
              <a:ext uri="{FF2B5EF4-FFF2-40B4-BE49-F238E27FC236}">
                <a16:creationId xmlns:a16="http://schemas.microsoft.com/office/drawing/2014/main" id="{3DD870A5-3E20-2B5F-2098-2F3E4B72251D}"/>
              </a:ext>
            </a:extLst>
          </p:cNvPr>
          <p:cNvSpPr txBox="1"/>
          <p:nvPr/>
        </p:nvSpPr>
        <p:spPr>
          <a:xfrm>
            <a:off x="206296" y="2184047"/>
            <a:ext cx="8731405" cy="1464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s-E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en reuniones del Comité de Contraloría Social</a:t>
            </a:r>
            <a:endParaRPr lang="es-MX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E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Vigilar la aplicación de recursos</a:t>
            </a:r>
            <a:endParaRPr lang="es-MX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E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actividades de difusión de la Contraloría Social</a:t>
            </a:r>
            <a:endParaRPr lang="es-MX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E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una cultura de transparencia y rendición de cuentas</a:t>
            </a:r>
            <a:endParaRPr lang="es-MX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es-E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Reportar cualquier irregularidad ante la instancia correspondiente para brindar seguimiento</a:t>
            </a:r>
            <a:endParaRPr lang="es-MX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6547"/>
            <a:ext cx="78867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Comité de la Contraloría 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B68E35E-6B1B-228D-D6DA-981159647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1" t="26642" r="16396" b="12543"/>
          <a:stretch/>
        </p:blipFill>
        <p:spPr>
          <a:xfrm>
            <a:off x="495080" y="1451801"/>
            <a:ext cx="8020270" cy="454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9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6547"/>
            <a:ext cx="7886700" cy="1325563"/>
          </a:xfrm>
        </p:spPr>
        <p:txBody>
          <a:bodyPr/>
          <a:lstStyle/>
          <a:p>
            <a:r>
              <a:rPr lang="es-MX" dirty="0">
                <a:solidFill>
                  <a:srgbClr val="C00000"/>
                </a:solidFill>
              </a:rPr>
              <a:t>Beneficiarios del programa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01E4543-89CE-7FB3-A695-01C80DE1CD6F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/>
              <a:t>¿Quiénes lo conforman?</a:t>
            </a:r>
          </a:p>
          <a:p>
            <a:endParaRPr lang="es-MX" sz="2400" dirty="0"/>
          </a:p>
          <a:p>
            <a:pPr marL="0" indent="0">
              <a:buNone/>
            </a:pPr>
            <a:r>
              <a:rPr lang="es-MX" sz="2400" dirty="0">
                <a:solidFill>
                  <a:srgbClr val="002060"/>
                </a:solidFill>
              </a:rPr>
              <a:t>Profesores de tiempo completo con perfil deseable PRODEP</a:t>
            </a:r>
          </a:p>
        </p:txBody>
      </p:sp>
    </p:spTree>
    <p:extLst>
      <p:ext uri="{BB962C8B-B14F-4D97-AF65-F5344CB8AC3E}">
        <p14:creationId xmlns:p14="http://schemas.microsoft.com/office/powerpoint/2010/main" val="379206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6547"/>
            <a:ext cx="7886700" cy="1325563"/>
          </a:xfrm>
        </p:spPr>
        <p:txBody>
          <a:bodyPr/>
          <a:lstStyle/>
          <a:p>
            <a:r>
              <a:rPr lang="es-MX" dirty="0">
                <a:solidFill>
                  <a:srgbClr val="C00000"/>
                </a:solidFill>
              </a:rPr>
              <a:t>Normatividad aplicable a la CS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01E4543-89CE-7FB3-A695-01C80DE1CD6F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89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B5DCE6A-562F-DF8E-85FA-B9D15B467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14484"/>
              </p:ext>
            </p:extLst>
          </p:nvPr>
        </p:nvGraphicFramePr>
        <p:xfrm>
          <a:off x="1524000" y="18874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257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1D8D-285C-11A9-D8C2-3E82BA8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6547"/>
            <a:ext cx="7886700" cy="1325563"/>
          </a:xfrm>
        </p:spPr>
        <p:txBody>
          <a:bodyPr/>
          <a:lstStyle/>
          <a:p>
            <a:r>
              <a:rPr lang="es-MX" dirty="0">
                <a:solidFill>
                  <a:srgbClr val="C00000"/>
                </a:solidFill>
              </a:rPr>
              <a:t>Documentos normativos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21923-97AF-C5B3-3D98-53A55C04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1" y="5954184"/>
            <a:ext cx="1900989" cy="802683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01E4543-89CE-7FB3-A695-01C80DE1CD6F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89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0C7FE0-0E36-2A23-4A88-D5B414FCA86D}"/>
              </a:ext>
            </a:extLst>
          </p:cNvPr>
          <p:cNvSpPr txBox="1"/>
          <p:nvPr/>
        </p:nvSpPr>
        <p:spPr>
          <a:xfrm>
            <a:off x="1641437" y="1715901"/>
            <a:ext cx="104067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Esquema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FABA09-0D33-E0FD-27AB-8313E351FF8D}"/>
              </a:ext>
            </a:extLst>
          </p:cNvPr>
          <p:cNvSpPr txBox="1"/>
          <p:nvPr/>
        </p:nvSpPr>
        <p:spPr>
          <a:xfrm>
            <a:off x="6217218" y="1608693"/>
            <a:ext cx="7380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PATCS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F857CA-3419-EED1-E05B-910BCAA0DA7E}"/>
              </a:ext>
            </a:extLst>
          </p:cNvPr>
          <p:cNvSpPr txBox="1"/>
          <p:nvPr/>
        </p:nvSpPr>
        <p:spPr>
          <a:xfrm>
            <a:off x="442461" y="2232110"/>
            <a:ext cx="362411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Establece la estrategia conforme a la cual se realizarán las actividades de promoción de contraloría social de acuerdo a las características de cada programa.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CA15C76-2D2C-A760-10CD-0AC1AC4391D9}"/>
              </a:ext>
            </a:extLst>
          </p:cNvPr>
          <p:cNvSpPr txBox="1"/>
          <p:nvPr/>
        </p:nvSpPr>
        <p:spPr>
          <a:xfrm>
            <a:off x="4360464" y="2221699"/>
            <a:ext cx="362411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Establece las actividades, los responsables, las metas, la unidad de medida y el calendario de ejecución para promover la contraloría social. Es elaborado por la instancia normativa.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626BD3-F7C8-EE0F-835E-C8EC310C3F5C}"/>
              </a:ext>
            </a:extLst>
          </p:cNvPr>
          <p:cNvSpPr txBox="1"/>
          <p:nvPr/>
        </p:nvSpPr>
        <p:spPr>
          <a:xfrm>
            <a:off x="3290078" y="4336235"/>
            <a:ext cx="155298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Guía operativa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A4FFB-123D-83B8-D99B-A6EF55979516}"/>
              </a:ext>
            </a:extLst>
          </p:cNvPr>
          <p:cNvSpPr txBox="1"/>
          <p:nvPr/>
        </p:nvSpPr>
        <p:spPr>
          <a:xfrm>
            <a:off x="3290078" y="4742611"/>
            <a:ext cx="362411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Establece los procedimientos de promoción y seguimiento.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FD56D6C-40B9-59CA-12C2-73D9D39E0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17" y="1532214"/>
            <a:ext cx="676120" cy="67612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47525FE-10D7-B4D9-A843-495A1C5A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609" y="4315617"/>
            <a:ext cx="1073325" cy="10733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97D9A14-0B24-48A7-C701-78E3835279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693"/>
          <a:stretch/>
        </p:blipFill>
        <p:spPr>
          <a:xfrm>
            <a:off x="5254321" y="1441943"/>
            <a:ext cx="842889" cy="7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48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9640</TotalTime>
  <Words>772</Words>
  <Application>Microsoft Macintosh PowerPoint</Application>
  <PresentationFormat>Presentación en pantalla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Arial,Bold</vt:lpstr>
      <vt:lpstr>Calibri</vt:lpstr>
      <vt:lpstr>Calibri Light</vt:lpstr>
      <vt:lpstr>Symbol</vt:lpstr>
      <vt:lpstr>Tema de Office</vt:lpstr>
      <vt:lpstr>Presentación de PowerPoint</vt:lpstr>
      <vt:lpstr>Contraloría Social</vt:lpstr>
      <vt:lpstr>Contraloría Social</vt:lpstr>
      <vt:lpstr>Comité de la Contraloría Social</vt:lpstr>
      <vt:lpstr>Comité de la Contraloría Social</vt:lpstr>
      <vt:lpstr>Comité de la Contraloría Social</vt:lpstr>
      <vt:lpstr>Beneficiarios del programa</vt:lpstr>
      <vt:lpstr>Normatividad aplicable a la CS</vt:lpstr>
      <vt:lpstr>Documentos normativos</vt:lpstr>
      <vt:lpstr>Funciones del responsable de CS</vt:lpstr>
      <vt:lpstr>Presentación de PITCS y formatos de CS</vt:lpstr>
      <vt:lpstr>Fechas de actividades de seguimiento</vt:lpstr>
      <vt:lpstr>Actividades a realizar y seguimiento</vt:lpstr>
      <vt:lpstr>Actividades a realizar y seguimiento</vt:lpstr>
      <vt:lpstr>Información sobre quejas y denuncias</vt:lpstr>
      <vt:lpstr>Presentación de PowerPoint</vt:lpstr>
      <vt:lpstr>Quejas y denuncias de la Función Pública y de la Universidad Tecnológica de Gutiérrez Zamora</vt:lpstr>
      <vt:lpstr>Quejas y denuncias de la Función Pública y de la Universidad Tecnológica de Gutiérrez Zamora</vt:lpstr>
      <vt:lpstr>Quejas y denuncias de la Función Pública y de la Universidad Tecnológica de Gutiérrez Zamora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Sharo de Flowers</dc:creator>
  <cp:lastModifiedBy>Microsoft Office User</cp:lastModifiedBy>
  <cp:revision>279</cp:revision>
  <dcterms:created xsi:type="dcterms:W3CDTF">2018-03-05T22:38:26Z</dcterms:created>
  <dcterms:modified xsi:type="dcterms:W3CDTF">2023-10-19T01:55:49Z</dcterms:modified>
</cp:coreProperties>
</file>